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5.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7.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8.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9.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0.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1.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2.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13.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14.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theme/theme15.xml" ContentType="application/vnd.openxmlformats-officedocument.theme+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16.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17.xml" ContentType="application/vnd.openxmlformats-officedocument.theme+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theme/theme18.xml" ContentType="application/vnd.openxmlformats-officedocument.theme+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8" r:id="rId5"/>
    <p:sldMasterId id="2147484347" r:id="rId6"/>
    <p:sldMasterId id="2147484371" r:id="rId7"/>
    <p:sldMasterId id="2147484418" r:id="rId8"/>
    <p:sldMasterId id="2147484456" r:id="rId9"/>
    <p:sldMasterId id="2147484468" r:id="rId10"/>
    <p:sldMasterId id="2147484493" r:id="rId11"/>
    <p:sldMasterId id="2147484519" r:id="rId12"/>
    <p:sldMasterId id="2147484547" r:id="rId13"/>
    <p:sldMasterId id="2147484561" r:id="rId14"/>
    <p:sldMasterId id="2147484593" r:id="rId15"/>
    <p:sldMasterId id="2147484617" r:id="rId16"/>
    <p:sldMasterId id="2147484642" r:id="rId17"/>
    <p:sldMasterId id="2147484651" r:id="rId18"/>
    <p:sldMasterId id="2147484698" r:id="rId19"/>
    <p:sldMasterId id="2147484723" r:id="rId20"/>
    <p:sldMasterId id="2147484752" r:id="rId21"/>
    <p:sldMasterId id="2147484805" r:id="rId22"/>
  </p:sldMasterIdLst>
  <p:notesMasterIdLst>
    <p:notesMasterId r:id="rId78"/>
  </p:notesMasterIdLst>
  <p:handoutMasterIdLst>
    <p:handoutMasterId r:id="rId79"/>
  </p:handoutMasterIdLst>
  <p:sldIdLst>
    <p:sldId id="532" r:id="rId23"/>
    <p:sldId id="571" r:id="rId24"/>
    <p:sldId id="562" r:id="rId25"/>
    <p:sldId id="540" r:id="rId26"/>
    <p:sldId id="434" r:id="rId27"/>
    <p:sldId id="435" r:id="rId28"/>
    <p:sldId id="436" r:id="rId29"/>
    <p:sldId id="517" r:id="rId30"/>
    <p:sldId id="535" r:id="rId31"/>
    <p:sldId id="509" r:id="rId32"/>
    <p:sldId id="539" r:id="rId33"/>
    <p:sldId id="417" r:id="rId34"/>
    <p:sldId id="278" r:id="rId35"/>
    <p:sldId id="280" r:id="rId36"/>
    <p:sldId id="282" r:id="rId37"/>
    <p:sldId id="412" r:id="rId38"/>
    <p:sldId id="419" r:id="rId39"/>
    <p:sldId id="281" r:id="rId40"/>
    <p:sldId id="283" r:id="rId41"/>
    <p:sldId id="420" r:id="rId42"/>
    <p:sldId id="513" r:id="rId43"/>
    <p:sldId id="444" r:id="rId44"/>
    <p:sldId id="528" r:id="rId45"/>
    <p:sldId id="527" r:id="rId46"/>
    <p:sldId id="538" r:id="rId47"/>
    <p:sldId id="473" r:id="rId48"/>
    <p:sldId id="534" r:id="rId49"/>
    <p:sldId id="530" r:id="rId50"/>
    <p:sldId id="479" r:id="rId51"/>
    <p:sldId id="531" r:id="rId52"/>
    <p:sldId id="516" r:id="rId53"/>
    <p:sldId id="502" r:id="rId54"/>
    <p:sldId id="503" r:id="rId55"/>
    <p:sldId id="529" r:id="rId56"/>
    <p:sldId id="544" r:id="rId57"/>
    <p:sldId id="570" r:id="rId58"/>
    <p:sldId id="541" r:id="rId59"/>
    <p:sldId id="551" r:id="rId60"/>
    <p:sldId id="552" r:id="rId61"/>
    <p:sldId id="553" r:id="rId62"/>
    <p:sldId id="550" r:id="rId63"/>
    <p:sldId id="554" r:id="rId64"/>
    <p:sldId id="555" r:id="rId65"/>
    <p:sldId id="556" r:id="rId66"/>
    <p:sldId id="557" r:id="rId67"/>
    <p:sldId id="558" r:id="rId68"/>
    <p:sldId id="559" r:id="rId69"/>
    <p:sldId id="563" r:id="rId70"/>
    <p:sldId id="565" r:id="rId71"/>
    <p:sldId id="566" r:id="rId72"/>
    <p:sldId id="569" r:id="rId73"/>
    <p:sldId id="560" r:id="rId74"/>
    <p:sldId id="568" r:id="rId75"/>
    <p:sldId id="561" r:id="rId76"/>
    <p:sldId id="533" r:id="rId7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7AB3"/>
    <a:srgbClr val="737373"/>
    <a:srgbClr val="58A5BD"/>
    <a:srgbClr val="004BBB"/>
    <a:srgbClr val="8F857D"/>
    <a:srgbClr val="256D89"/>
    <a:srgbClr val="0078D7"/>
    <a:srgbClr val="002050"/>
    <a:srgbClr val="0000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099" autoAdjust="0"/>
    <p:restoredTop sz="71478" autoAdjust="0"/>
  </p:normalViewPr>
  <p:slideViewPr>
    <p:cSldViewPr>
      <p:cViewPr varScale="1">
        <p:scale>
          <a:sx n="50" d="100"/>
          <a:sy n="50" d="100"/>
        </p:scale>
        <p:origin x="1212" y="5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100" d="100"/>
          <a:sy n="100" d="100"/>
        </p:scale>
        <p:origin x="2694"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4.xml"/><Relationship Id="rId39" Type="http://schemas.openxmlformats.org/officeDocument/2006/relationships/slide" Target="slides/slide17.xml"/><Relationship Id="rId21" Type="http://schemas.openxmlformats.org/officeDocument/2006/relationships/slideMaster" Target="slideMasters/slideMaster18.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slide" Target="slides/slide25.xml"/><Relationship Id="rId50" Type="http://schemas.openxmlformats.org/officeDocument/2006/relationships/slide" Target="slides/slide28.xml"/><Relationship Id="rId55" Type="http://schemas.openxmlformats.org/officeDocument/2006/relationships/slide" Target="slides/slide33.xml"/><Relationship Id="rId63" Type="http://schemas.openxmlformats.org/officeDocument/2006/relationships/slide" Target="slides/slide41.xml"/><Relationship Id="rId68" Type="http://schemas.openxmlformats.org/officeDocument/2006/relationships/slide" Target="slides/slide46.xml"/><Relationship Id="rId76" Type="http://schemas.openxmlformats.org/officeDocument/2006/relationships/slide" Target="slides/slide54.xml"/><Relationship Id="rId84"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49.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7.xml"/><Relationship Id="rId11" Type="http://schemas.openxmlformats.org/officeDocument/2006/relationships/slideMaster" Target="slideMasters/slideMaster8.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slide" Target="slides/slide31.xml"/><Relationship Id="rId58" Type="http://schemas.openxmlformats.org/officeDocument/2006/relationships/slide" Target="slides/slide36.xml"/><Relationship Id="rId66" Type="http://schemas.openxmlformats.org/officeDocument/2006/relationships/slide" Target="slides/slide44.xml"/><Relationship Id="rId74" Type="http://schemas.openxmlformats.org/officeDocument/2006/relationships/slide" Target="slides/slide52.xml"/><Relationship Id="rId79"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39.xml"/><Relationship Id="rId82"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slide" Target="slides/slide38.xml"/><Relationship Id="rId65" Type="http://schemas.openxmlformats.org/officeDocument/2006/relationships/slide" Target="slides/slide43.xml"/><Relationship Id="rId73" Type="http://schemas.openxmlformats.org/officeDocument/2006/relationships/slide" Target="slides/slide51.xml"/><Relationship Id="rId78"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slide" Target="slides/slide34.xml"/><Relationship Id="rId64" Type="http://schemas.openxmlformats.org/officeDocument/2006/relationships/slide" Target="slides/slide42.xml"/><Relationship Id="rId69" Type="http://schemas.openxmlformats.org/officeDocument/2006/relationships/slide" Target="slides/slide47.xml"/><Relationship Id="rId77" Type="http://schemas.openxmlformats.org/officeDocument/2006/relationships/slide" Target="slides/slide55.xml"/><Relationship Id="rId8" Type="http://schemas.openxmlformats.org/officeDocument/2006/relationships/slideMaster" Target="slideMasters/slideMaster5.xml"/><Relationship Id="rId51" Type="http://schemas.openxmlformats.org/officeDocument/2006/relationships/slide" Target="slides/slide29.xml"/><Relationship Id="rId72" Type="http://schemas.openxmlformats.org/officeDocument/2006/relationships/slide" Target="slides/slide50.xml"/><Relationship Id="rId80"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slide" Target="slides/slide37.xml"/><Relationship Id="rId67" Type="http://schemas.openxmlformats.org/officeDocument/2006/relationships/slide" Target="slides/slide45.xml"/><Relationship Id="rId20" Type="http://schemas.openxmlformats.org/officeDocument/2006/relationships/slideMaster" Target="slideMasters/slideMaster17.xml"/><Relationship Id="rId41" Type="http://schemas.openxmlformats.org/officeDocument/2006/relationships/slide" Target="slides/slide19.xml"/><Relationship Id="rId54" Type="http://schemas.openxmlformats.org/officeDocument/2006/relationships/slide" Target="slides/slide32.xml"/><Relationship Id="rId62" Type="http://schemas.openxmlformats.org/officeDocument/2006/relationships/slide" Target="slides/slide40.xml"/><Relationship Id="rId70" Type="http://schemas.openxmlformats.org/officeDocument/2006/relationships/slide" Target="slides/slide48.xml"/><Relationship Id="rId75" Type="http://schemas.openxmlformats.org/officeDocument/2006/relationships/slide" Target="slides/slide53.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hrch\Desktop\Copy%20of%20(Mobile_Metrix_Media_Trend_January_2016-January_2015)_usmessagingapps.xls"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3582173311295777E-2"/>
          <c:y val="2.8598146226434595E-2"/>
          <c:w val="0.89145042550027742"/>
          <c:h val="0.83441064831710721"/>
        </c:manualLayout>
      </c:layout>
      <c:lineChart>
        <c:grouping val="standard"/>
        <c:varyColors val="0"/>
        <c:ser>
          <c:idx val="0"/>
          <c:order val="0"/>
          <c:tx>
            <c:strRef>
              <c:f>Report!$C$29</c:f>
              <c:strCache>
                <c:ptCount val="1"/>
                <c:pt idx="0">
                  <c:v>    Facebook Messenger (Mobile App) (w/ history)</c:v>
                </c:pt>
              </c:strCache>
            </c:strRef>
          </c:tx>
          <c:spPr>
            <a:ln w="28575" cap="rnd">
              <a:solidFill>
                <a:schemeClr val="accent1"/>
              </a:solidFill>
              <a:round/>
            </a:ln>
            <a:effectLst/>
          </c:spPr>
          <c:marker>
            <c:symbol val="none"/>
          </c:marker>
          <c:cat>
            <c:strRef>
              <c:f>Report!$D$11:$P$11</c:f>
              <c:strCache>
                <c:ptCount val="13"/>
                <c:pt idx="0">
                  <c:v>Jan-2015</c:v>
                </c:pt>
                <c:pt idx="1">
                  <c:v>Feb-2015</c:v>
                </c:pt>
                <c:pt idx="2">
                  <c:v>Mar-2015</c:v>
                </c:pt>
                <c:pt idx="3">
                  <c:v>Apr-2015</c:v>
                </c:pt>
                <c:pt idx="4">
                  <c:v>May-2015</c:v>
                </c:pt>
                <c:pt idx="5">
                  <c:v>Jun-2015</c:v>
                </c:pt>
                <c:pt idx="6">
                  <c:v>Jul-2015</c:v>
                </c:pt>
                <c:pt idx="7">
                  <c:v>Aug-2015</c:v>
                </c:pt>
                <c:pt idx="8">
                  <c:v>Sep-2015</c:v>
                </c:pt>
                <c:pt idx="9">
                  <c:v>Oct-2015</c:v>
                </c:pt>
                <c:pt idx="10">
                  <c:v>Nov-2015</c:v>
                </c:pt>
                <c:pt idx="11">
                  <c:v>Dec-2015</c:v>
                </c:pt>
                <c:pt idx="12">
                  <c:v>Jan-2016</c:v>
                </c:pt>
              </c:strCache>
            </c:strRef>
          </c:cat>
          <c:val>
            <c:numRef>
              <c:f>Report!$D$29:$P$29</c:f>
              <c:numCache>
                <c:formatCode>##,##0</c:formatCode>
                <c:ptCount val="13"/>
                <c:pt idx="0">
                  <c:v>21544972.034000002</c:v>
                </c:pt>
                <c:pt idx="1">
                  <c:v>19988427.109000001</c:v>
                </c:pt>
                <c:pt idx="2">
                  <c:v>22026266.125999998</c:v>
                </c:pt>
                <c:pt idx="3">
                  <c:v>23048768.458000001</c:v>
                </c:pt>
                <c:pt idx="4">
                  <c:v>25093307.541000001</c:v>
                </c:pt>
                <c:pt idx="5">
                  <c:v>23236147.695</c:v>
                </c:pt>
                <c:pt idx="6">
                  <c:v>24028807.057999998</c:v>
                </c:pt>
                <c:pt idx="7">
                  <c:v>23536450.919</c:v>
                </c:pt>
                <c:pt idx="8">
                  <c:v>24576223.077</c:v>
                </c:pt>
                <c:pt idx="9">
                  <c:v>26872939.794</c:v>
                </c:pt>
                <c:pt idx="10">
                  <c:v>28536632.592</c:v>
                </c:pt>
                <c:pt idx="11">
                  <c:v>29352960.870000001</c:v>
                </c:pt>
                <c:pt idx="12">
                  <c:v>31711097.362</c:v>
                </c:pt>
              </c:numCache>
            </c:numRef>
          </c:val>
          <c:smooth val="0"/>
          <c:extLst>
            <c:ext xmlns:c16="http://schemas.microsoft.com/office/drawing/2014/chart" uri="{C3380CC4-5D6E-409C-BE32-E72D297353CC}">
              <c16:uniqueId val="{00000000-0BBE-4081-886C-BF60E98FCAE9}"/>
            </c:ext>
          </c:extLst>
        </c:ser>
        <c:ser>
          <c:idx val="1"/>
          <c:order val="1"/>
          <c:tx>
            <c:strRef>
              <c:f>Report!$C$30</c:f>
              <c:strCache>
                <c:ptCount val="1"/>
                <c:pt idx="0">
                  <c:v>    Twitter (Mobile App) (w/ history)</c:v>
                </c:pt>
              </c:strCache>
            </c:strRef>
          </c:tx>
          <c:spPr>
            <a:ln w="28575" cap="rnd">
              <a:solidFill>
                <a:schemeClr val="accent2"/>
              </a:solidFill>
              <a:round/>
            </a:ln>
            <a:effectLst/>
          </c:spPr>
          <c:marker>
            <c:symbol val="none"/>
          </c:marker>
          <c:cat>
            <c:strRef>
              <c:f>Report!$D$11:$P$11</c:f>
              <c:strCache>
                <c:ptCount val="13"/>
                <c:pt idx="0">
                  <c:v>Jan-2015</c:v>
                </c:pt>
                <c:pt idx="1">
                  <c:v>Feb-2015</c:v>
                </c:pt>
                <c:pt idx="2">
                  <c:v>Mar-2015</c:v>
                </c:pt>
                <c:pt idx="3">
                  <c:v>Apr-2015</c:v>
                </c:pt>
                <c:pt idx="4">
                  <c:v>May-2015</c:v>
                </c:pt>
                <c:pt idx="5">
                  <c:v>Jun-2015</c:v>
                </c:pt>
                <c:pt idx="6">
                  <c:v>Jul-2015</c:v>
                </c:pt>
                <c:pt idx="7">
                  <c:v>Aug-2015</c:v>
                </c:pt>
                <c:pt idx="8">
                  <c:v>Sep-2015</c:v>
                </c:pt>
                <c:pt idx="9">
                  <c:v>Oct-2015</c:v>
                </c:pt>
                <c:pt idx="10">
                  <c:v>Nov-2015</c:v>
                </c:pt>
                <c:pt idx="11">
                  <c:v>Dec-2015</c:v>
                </c:pt>
                <c:pt idx="12">
                  <c:v>Jan-2016</c:v>
                </c:pt>
              </c:strCache>
            </c:strRef>
          </c:cat>
          <c:val>
            <c:numRef>
              <c:f>Report!$D$30:$P$30</c:f>
              <c:numCache>
                <c:formatCode>##,##0</c:formatCode>
                <c:ptCount val="13"/>
                <c:pt idx="0">
                  <c:v>5619001.5049999999</c:v>
                </c:pt>
                <c:pt idx="1">
                  <c:v>6818436.2949999999</c:v>
                </c:pt>
                <c:pt idx="2">
                  <c:v>7265906.9309999999</c:v>
                </c:pt>
                <c:pt idx="3">
                  <c:v>7076963.2489999998</c:v>
                </c:pt>
                <c:pt idx="4">
                  <c:v>7508931.0140000004</c:v>
                </c:pt>
                <c:pt idx="5">
                  <c:v>6980161.0159999998</c:v>
                </c:pt>
                <c:pt idx="6">
                  <c:v>6963940.1890000002</c:v>
                </c:pt>
                <c:pt idx="7">
                  <c:v>6889560.5999999996</c:v>
                </c:pt>
                <c:pt idx="8">
                  <c:v>6679759.6140000001</c:v>
                </c:pt>
                <c:pt idx="9">
                  <c:v>6229884.1679999996</c:v>
                </c:pt>
                <c:pt idx="10">
                  <c:v>6085047.5120000001</c:v>
                </c:pt>
                <c:pt idx="11">
                  <c:v>6356954.5839999998</c:v>
                </c:pt>
                <c:pt idx="12">
                  <c:v>6918205.5470000003</c:v>
                </c:pt>
              </c:numCache>
            </c:numRef>
          </c:val>
          <c:smooth val="0"/>
          <c:extLst>
            <c:ext xmlns:c16="http://schemas.microsoft.com/office/drawing/2014/chart" uri="{C3380CC4-5D6E-409C-BE32-E72D297353CC}">
              <c16:uniqueId val="{00000001-0BBE-4081-886C-BF60E98FCAE9}"/>
            </c:ext>
          </c:extLst>
        </c:ser>
        <c:ser>
          <c:idx val="2"/>
          <c:order val="2"/>
          <c:tx>
            <c:strRef>
              <c:f>Report!$C$31</c:f>
              <c:strCache>
                <c:ptCount val="1"/>
                <c:pt idx="0">
                  <c:v>    Snapchat (Mobile App) (w/ history)</c:v>
                </c:pt>
              </c:strCache>
            </c:strRef>
          </c:tx>
          <c:spPr>
            <a:ln w="28575" cap="rnd">
              <a:solidFill>
                <a:schemeClr val="accent3"/>
              </a:solidFill>
              <a:round/>
            </a:ln>
            <a:effectLst/>
          </c:spPr>
          <c:marker>
            <c:symbol val="none"/>
          </c:marker>
          <c:cat>
            <c:strRef>
              <c:f>Report!$D$11:$P$11</c:f>
              <c:strCache>
                <c:ptCount val="13"/>
                <c:pt idx="0">
                  <c:v>Jan-2015</c:v>
                </c:pt>
                <c:pt idx="1">
                  <c:v>Feb-2015</c:v>
                </c:pt>
                <c:pt idx="2">
                  <c:v>Mar-2015</c:v>
                </c:pt>
                <c:pt idx="3">
                  <c:v>Apr-2015</c:v>
                </c:pt>
                <c:pt idx="4">
                  <c:v>May-2015</c:v>
                </c:pt>
                <c:pt idx="5">
                  <c:v>Jun-2015</c:v>
                </c:pt>
                <c:pt idx="6">
                  <c:v>Jul-2015</c:v>
                </c:pt>
                <c:pt idx="7">
                  <c:v>Aug-2015</c:v>
                </c:pt>
                <c:pt idx="8">
                  <c:v>Sep-2015</c:v>
                </c:pt>
                <c:pt idx="9">
                  <c:v>Oct-2015</c:v>
                </c:pt>
                <c:pt idx="10">
                  <c:v>Nov-2015</c:v>
                </c:pt>
                <c:pt idx="11">
                  <c:v>Dec-2015</c:v>
                </c:pt>
                <c:pt idx="12">
                  <c:v>Jan-2016</c:v>
                </c:pt>
              </c:strCache>
            </c:strRef>
          </c:cat>
          <c:val>
            <c:numRef>
              <c:f>Report!$D$31:$P$31</c:f>
              <c:numCache>
                <c:formatCode>##,##0</c:formatCode>
                <c:ptCount val="13"/>
                <c:pt idx="0">
                  <c:v>6983257.4019999998</c:v>
                </c:pt>
                <c:pt idx="1">
                  <c:v>7927318.9730000002</c:v>
                </c:pt>
                <c:pt idx="2">
                  <c:v>8426322.9340000004</c:v>
                </c:pt>
                <c:pt idx="3">
                  <c:v>9280705.1390000004</c:v>
                </c:pt>
                <c:pt idx="4">
                  <c:v>11136114.356000001</c:v>
                </c:pt>
                <c:pt idx="5">
                  <c:v>10472785.103</c:v>
                </c:pt>
                <c:pt idx="6">
                  <c:v>10404126.119000001</c:v>
                </c:pt>
                <c:pt idx="7">
                  <c:v>9587110.5720000006</c:v>
                </c:pt>
                <c:pt idx="8">
                  <c:v>10258394.905999999</c:v>
                </c:pt>
                <c:pt idx="9">
                  <c:v>10094382.392999999</c:v>
                </c:pt>
                <c:pt idx="10">
                  <c:v>9511172.2310000006</c:v>
                </c:pt>
                <c:pt idx="11">
                  <c:v>10886110.572000001</c:v>
                </c:pt>
                <c:pt idx="12">
                  <c:v>10639766.976</c:v>
                </c:pt>
              </c:numCache>
            </c:numRef>
          </c:val>
          <c:smooth val="0"/>
          <c:extLst>
            <c:ext xmlns:c16="http://schemas.microsoft.com/office/drawing/2014/chart" uri="{C3380CC4-5D6E-409C-BE32-E72D297353CC}">
              <c16:uniqueId val="{00000002-0BBE-4081-886C-BF60E98FCAE9}"/>
            </c:ext>
          </c:extLst>
        </c:ser>
        <c:ser>
          <c:idx val="3"/>
          <c:order val="3"/>
          <c:tx>
            <c:strRef>
              <c:f>Report!$C$32</c:f>
              <c:strCache>
                <c:ptCount val="1"/>
                <c:pt idx="0">
                  <c:v>    Skype (Mobile App)</c:v>
                </c:pt>
              </c:strCache>
            </c:strRef>
          </c:tx>
          <c:spPr>
            <a:ln w="28575" cap="rnd">
              <a:solidFill>
                <a:schemeClr val="accent4"/>
              </a:solidFill>
              <a:round/>
            </a:ln>
            <a:effectLst/>
          </c:spPr>
          <c:marker>
            <c:symbol val="none"/>
          </c:marker>
          <c:cat>
            <c:strRef>
              <c:f>Report!$D$11:$P$11</c:f>
              <c:strCache>
                <c:ptCount val="13"/>
                <c:pt idx="0">
                  <c:v>Jan-2015</c:v>
                </c:pt>
                <c:pt idx="1">
                  <c:v>Feb-2015</c:v>
                </c:pt>
                <c:pt idx="2">
                  <c:v>Mar-2015</c:v>
                </c:pt>
                <c:pt idx="3">
                  <c:v>Apr-2015</c:v>
                </c:pt>
                <c:pt idx="4">
                  <c:v>May-2015</c:v>
                </c:pt>
                <c:pt idx="5">
                  <c:v>Jun-2015</c:v>
                </c:pt>
                <c:pt idx="6">
                  <c:v>Jul-2015</c:v>
                </c:pt>
                <c:pt idx="7">
                  <c:v>Aug-2015</c:v>
                </c:pt>
                <c:pt idx="8">
                  <c:v>Sep-2015</c:v>
                </c:pt>
                <c:pt idx="9">
                  <c:v>Oct-2015</c:v>
                </c:pt>
                <c:pt idx="10">
                  <c:v>Nov-2015</c:v>
                </c:pt>
                <c:pt idx="11">
                  <c:v>Dec-2015</c:v>
                </c:pt>
                <c:pt idx="12">
                  <c:v>Jan-2016</c:v>
                </c:pt>
              </c:strCache>
            </c:strRef>
          </c:cat>
          <c:val>
            <c:numRef>
              <c:f>Report!$D$32:$P$32</c:f>
              <c:numCache>
                <c:formatCode>##,##0</c:formatCode>
                <c:ptCount val="13"/>
                <c:pt idx="0">
                  <c:v>6199906.7479999997</c:v>
                </c:pt>
                <c:pt idx="1">
                  <c:v>6088263.1140000001</c:v>
                </c:pt>
                <c:pt idx="2">
                  <c:v>7043028.9289999995</c:v>
                </c:pt>
                <c:pt idx="3">
                  <c:v>6880476.8039999995</c:v>
                </c:pt>
                <c:pt idx="4">
                  <c:v>8825250.4489999991</c:v>
                </c:pt>
                <c:pt idx="5">
                  <c:v>6317313.6160000004</c:v>
                </c:pt>
                <c:pt idx="6">
                  <c:v>6486626.602</c:v>
                </c:pt>
                <c:pt idx="7">
                  <c:v>5652307.6699999999</c:v>
                </c:pt>
                <c:pt idx="8">
                  <c:v>3010198.3360000001</c:v>
                </c:pt>
                <c:pt idx="9">
                  <c:v>2485361.7209999999</c:v>
                </c:pt>
                <c:pt idx="10">
                  <c:v>2501479.3810000001</c:v>
                </c:pt>
                <c:pt idx="11">
                  <c:v>1638993.4850000001</c:v>
                </c:pt>
                <c:pt idx="12">
                  <c:v>1770405.8940000001</c:v>
                </c:pt>
              </c:numCache>
            </c:numRef>
          </c:val>
          <c:smooth val="0"/>
          <c:extLst>
            <c:ext xmlns:c16="http://schemas.microsoft.com/office/drawing/2014/chart" uri="{C3380CC4-5D6E-409C-BE32-E72D297353CC}">
              <c16:uniqueId val="{00000003-0BBE-4081-886C-BF60E98FCAE9}"/>
            </c:ext>
          </c:extLst>
        </c:ser>
        <c:ser>
          <c:idx val="4"/>
          <c:order val="4"/>
          <c:tx>
            <c:strRef>
              <c:f>Report!$C$33</c:f>
              <c:strCache>
                <c:ptCount val="1"/>
                <c:pt idx="0">
                  <c:v>    WhatsApp Messenger (Mobile App)</c:v>
                </c:pt>
              </c:strCache>
            </c:strRef>
          </c:tx>
          <c:spPr>
            <a:ln w="28575" cap="rnd">
              <a:solidFill>
                <a:schemeClr val="accent5"/>
              </a:solidFill>
              <a:round/>
            </a:ln>
            <a:effectLst/>
          </c:spPr>
          <c:marker>
            <c:symbol val="none"/>
          </c:marker>
          <c:cat>
            <c:strRef>
              <c:f>Report!$D$11:$P$11</c:f>
              <c:strCache>
                <c:ptCount val="13"/>
                <c:pt idx="0">
                  <c:v>Jan-2015</c:v>
                </c:pt>
                <c:pt idx="1">
                  <c:v>Feb-2015</c:v>
                </c:pt>
                <c:pt idx="2">
                  <c:v>Mar-2015</c:v>
                </c:pt>
                <c:pt idx="3">
                  <c:v>Apr-2015</c:v>
                </c:pt>
                <c:pt idx="4">
                  <c:v>May-2015</c:v>
                </c:pt>
                <c:pt idx="5">
                  <c:v>Jun-2015</c:v>
                </c:pt>
                <c:pt idx="6">
                  <c:v>Jul-2015</c:v>
                </c:pt>
                <c:pt idx="7">
                  <c:v>Aug-2015</c:v>
                </c:pt>
                <c:pt idx="8">
                  <c:v>Sep-2015</c:v>
                </c:pt>
                <c:pt idx="9">
                  <c:v>Oct-2015</c:v>
                </c:pt>
                <c:pt idx="10">
                  <c:v>Nov-2015</c:v>
                </c:pt>
                <c:pt idx="11">
                  <c:v>Dec-2015</c:v>
                </c:pt>
                <c:pt idx="12">
                  <c:v>Jan-2016</c:v>
                </c:pt>
              </c:strCache>
            </c:strRef>
          </c:cat>
          <c:val>
            <c:numRef>
              <c:f>Report!$D$33:$P$33</c:f>
              <c:numCache>
                <c:formatCode>##,##0</c:formatCode>
                <c:ptCount val="13"/>
                <c:pt idx="0">
                  <c:v>1561894.57</c:v>
                </c:pt>
                <c:pt idx="1">
                  <c:v>1415485.909</c:v>
                </c:pt>
                <c:pt idx="2">
                  <c:v>3091512.58</c:v>
                </c:pt>
                <c:pt idx="3">
                  <c:v>3259798.318</c:v>
                </c:pt>
                <c:pt idx="4">
                  <c:v>3954127.077</c:v>
                </c:pt>
                <c:pt idx="5">
                  <c:v>2771028.8870000001</c:v>
                </c:pt>
                <c:pt idx="6">
                  <c:v>2489874.571</c:v>
                </c:pt>
                <c:pt idx="7">
                  <c:v>2821425.3689999999</c:v>
                </c:pt>
                <c:pt idx="8">
                  <c:v>2869448.301</c:v>
                </c:pt>
                <c:pt idx="9">
                  <c:v>2705427.287</c:v>
                </c:pt>
                <c:pt idx="10">
                  <c:v>2524994.341</c:v>
                </c:pt>
                <c:pt idx="11">
                  <c:v>3427469.6970000002</c:v>
                </c:pt>
                <c:pt idx="12">
                  <c:v>2515189.4879999999</c:v>
                </c:pt>
              </c:numCache>
            </c:numRef>
          </c:val>
          <c:smooth val="0"/>
          <c:extLst>
            <c:ext xmlns:c16="http://schemas.microsoft.com/office/drawing/2014/chart" uri="{C3380CC4-5D6E-409C-BE32-E72D297353CC}">
              <c16:uniqueId val="{00000004-0BBE-4081-886C-BF60E98FCAE9}"/>
            </c:ext>
          </c:extLst>
        </c:ser>
        <c:ser>
          <c:idx val="5"/>
          <c:order val="5"/>
          <c:tx>
            <c:strRef>
              <c:f>Report!$C$34</c:f>
              <c:strCache>
                <c:ptCount val="1"/>
                <c:pt idx="0">
                  <c:v>    Kik Messenger (Mobile App)</c:v>
                </c:pt>
              </c:strCache>
            </c:strRef>
          </c:tx>
          <c:spPr>
            <a:ln w="28575" cap="rnd">
              <a:solidFill>
                <a:schemeClr val="accent6"/>
              </a:solidFill>
              <a:round/>
            </a:ln>
            <a:effectLst/>
          </c:spPr>
          <c:marker>
            <c:symbol val="none"/>
          </c:marker>
          <c:cat>
            <c:strRef>
              <c:f>Report!$D$11:$P$11</c:f>
              <c:strCache>
                <c:ptCount val="13"/>
                <c:pt idx="0">
                  <c:v>Jan-2015</c:v>
                </c:pt>
                <c:pt idx="1">
                  <c:v>Feb-2015</c:v>
                </c:pt>
                <c:pt idx="2">
                  <c:v>Mar-2015</c:v>
                </c:pt>
                <c:pt idx="3">
                  <c:v>Apr-2015</c:v>
                </c:pt>
                <c:pt idx="4">
                  <c:v>May-2015</c:v>
                </c:pt>
                <c:pt idx="5">
                  <c:v>Jun-2015</c:v>
                </c:pt>
                <c:pt idx="6">
                  <c:v>Jul-2015</c:v>
                </c:pt>
                <c:pt idx="7">
                  <c:v>Aug-2015</c:v>
                </c:pt>
                <c:pt idx="8">
                  <c:v>Sep-2015</c:v>
                </c:pt>
                <c:pt idx="9">
                  <c:v>Oct-2015</c:v>
                </c:pt>
                <c:pt idx="10">
                  <c:v>Nov-2015</c:v>
                </c:pt>
                <c:pt idx="11">
                  <c:v>Dec-2015</c:v>
                </c:pt>
                <c:pt idx="12">
                  <c:v>Jan-2016</c:v>
                </c:pt>
              </c:strCache>
            </c:strRef>
          </c:cat>
          <c:val>
            <c:numRef>
              <c:f>Report!$D$34:$P$34</c:f>
              <c:numCache>
                <c:formatCode>##,##0</c:formatCode>
                <c:ptCount val="13"/>
                <c:pt idx="0">
                  <c:v>5100494.6639999999</c:v>
                </c:pt>
                <c:pt idx="1">
                  <c:v>4296323.6009999998</c:v>
                </c:pt>
                <c:pt idx="2">
                  <c:v>4180606.7</c:v>
                </c:pt>
                <c:pt idx="3">
                  <c:v>3545671.8879999998</c:v>
                </c:pt>
                <c:pt idx="4">
                  <c:v>3117628.963</c:v>
                </c:pt>
                <c:pt idx="5">
                  <c:v>3915947.1869999999</c:v>
                </c:pt>
                <c:pt idx="6">
                  <c:v>5244070.8119999999</c:v>
                </c:pt>
                <c:pt idx="7">
                  <c:v>4195559.9440000001</c:v>
                </c:pt>
                <c:pt idx="8">
                  <c:v>3425814.6910000001</c:v>
                </c:pt>
                <c:pt idx="9">
                  <c:v>3743844.0830000001</c:v>
                </c:pt>
                <c:pt idx="10">
                  <c:v>3644348.327</c:v>
                </c:pt>
                <c:pt idx="11">
                  <c:v>3458681.14</c:v>
                </c:pt>
                <c:pt idx="12">
                  <c:v>3393677.06</c:v>
                </c:pt>
              </c:numCache>
            </c:numRef>
          </c:val>
          <c:smooth val="0"/>
          <c:extLst>
            <c:ext xmlns:c16="http://schemas.microsoft.com/office/drawing/2014/chart" uri="{C3380CC4-5D6E-409C-BE32-E72D297353CC}">
              <c16:uniqueId val="{00000005-0BBE-4081-886C-BF60E98FCAE9}"/>
            </c:ext>
          </c:extLst>
        </c:ser>
        <c:dLbls>
          <c:showLegendKey val="0"/>
          <c:showVal val="0"/>
          <c:showCatName val="0"/>
          <c:showSerName val="0"/>
          <c:showPercent val="0"/>
          <c:showBubbleSize val="0"/>
        </c:dLbls>
        <c:smooth val="0"/>
        <c:axId val="435628792"/>
        <c:axId val="435624088"/>
      </c:lineChart>
      <c:catAx>
        <c:axId val="435628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435624088"/>
        <c:crosses val="autoZero"/>
        <c:auto val="1"/>
        <c:lblAlgn val="ctr"/>
        <c:lblOffset val="100"/>
        <c:noMultiLvlLbl val="0"/>
      </c:catAx>
      <c:valAx>
        <c:axId val="435624088"/>
        <c:scaling>
          <c:orientation val="minMax"/>
        </c:scaling>
        <c:delete val="0"/>
        <c:axPos val="l"/>
        <c:numFmt formatCode="#,,&quot;M&quot;" sourceLinked="0"/>
        <c:majorTickMark val="out"/>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4356287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5B4358-D0E1-4B41-86D4-61572653F22F}" type="doc">
      <dgm:prSet loTypeId="urn:microsoft.com/office/officeart/2005/8/layout/process1" loCatId="process" qsTypeId="urn:microsoft.com/office/officeart/2005/8/quickstyle/simple1" qsCatId="simple" csTypeId="urn:microsoft.com/office/officeart/2005/8/colors/accent1_2" csCatId="accent1" phldr="1"/>
      <dgm:spPr/>
    </dgm:pt>
    <dgm:pt modelId="{A79C6704-CA3F-4281-BAAD-479B36587C5D}">
      <dgm:prSet phldrT="[Text]"/>
      <dgm:spPr>
        <a:solidFill>
          <a:srgbClr val="004BBB"/>
        </a:solidFill>
      </dgm:spPr>
      <dgm:t>
        <a:bodyPr/>
        <a:lstStyle/>
        <a:p>
          <a:r>
            <a:rPr lang="en-US" dirty="0"/>
            <a:t>Hello World</a:t>
          </a:r>
        </a:p>
      </dgm:t>
    </dgm:pt>
    <dgm:pt modelId="{B067D62D-C415-493E-968F-EAAD889E5588}" type="parTrans" cxnId="{852B904D-D3DC-4766-824A-5936D942CA1D}">
      <dgm:prSet/>
      <dgm:spPr/>
      <dgm:t>
        <a:bodyPr/>
        <a:lstStyle/>
        <a:p>
          <a:endParaRPr lang="en-US"/>
        </a:p>
      </dgm:t>
    </dgm:pt>
    <dgm:pt modelId="{B762FFA2-1093-4C66-A10F-36B5D244B7D9}" type="sibTrans" cxnId="{852B904D-D3DC-4766-824A-5936D942CA1D}">
      <dgm:prSet/>
      <dgm:spPr/>
      <dgm:t>
        <a:bodyPr/>
        <a:lstStyle/>
        <a:p>
          <a:endParaRPr lang="en-US"/>
        </a:p>
      </dgm:t>
    </dgm:pt>
    <dgm:pt modelId="{B4DE8866-2D1B-4CA1-BE32-F63C029FC3E5}" type="pres">
      <dgm:prSet presAssocID="{5A5B4358-D0E1-4B41-86D4-61572653F22F}" presName="Name0" presStyleCnt="0">
        <dgm:presLayoutVars>
          <dgm:dir/>
          <dgm:resizeHandles val="exact"/>
        </dgm:presLayoutVars>
      </dgm:prSet>
      <dgm:spPr/>
    </dgm:pt>
    <dgm:pt modelId="{CBE746B4-2E08-46DF-A922-554390BD3402}" type="pres">
      <dgm:prSet presAssocID="{A79C6704-CA3F-4281-BAAD-479B36587C5D}" presName="node" presStyleLbl="node1" presStyleIdx="0" presStyleCnt="1">
        <dgm:presLayoutVars>
          <dgm:bulletEnabled val="1"/>
        </dgm:presLayoutVars>
      </dgm:prSet>
      <dgm:spPr/>
    </dgm:pt>
  </dgm:ptLst>
  <dgm:cxnLst>
    <dgm:cxn modelId="{852B904D-D3DC-4766-824A-5936D942CA1D}" srcId="{5A5B4358-D0E1-4B41-86D4-61572653F22F}" destId="{A79C6704-CA3F-4281-BAAD-479B36587C5D}" srcOrd="0" destOrd="0" parTransId="{B067D62D-C415-493E-968F-EAAD889E5588}" sibTransId="{B762FFA2-1093-4C66-A10F-36B5D244B7D9}"/>
    <dgm:cxn modelId="{FB4D3DBB-587C-4E0E-B7A0-E88705337307}" type="presOf" srcId="{5A5B4358-D0E1-4B41-86D4-61572653F22F}" destId="{B4DE8866-2D1B-4CA1-BE32-F63C029FC3E5}" srcOrd="0" destOrd="0" presId="urn:microsoft.com/office/officeart/2005/8/layout/process1"/>
    <dgm:cxn modelId="{8DC65EC7-0ABA-415E-A7C6-406C12F46BBC}" type="presOf" srcId="{A79C6704-CA3F-4281-BAAD-479B36587C5D}" destId="{CBE746B4-2E08-46DF-A922-554390BD3402}" srcOrd="0" destOrd="0" presId="urn:microsoft.com/office/officeart/2005/8/layout/process1"/>
    <dgm:cxn modelId="{99E67B8C-01CC-4EC8-B32B-12B513BBFF12}" type="presParOf" srcId="{B4DE8866-2D1B-4CA1-BE32-F63C029FC3E5}" destId="{CBE746B4-2E08-46DF-A922-554390BD3402}"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5B4358-D0E1-4B41-86D4-61572653F22F}" type="doc">
      <dgm:prSet loTypeId="urn:microsoft.com/office/officeart/2005/8/layout/process1" loCatId="process" qsTypeId="urn:microsoft.com/office/officeart/2005/8/quickstyle/simple1" qsCatId="simple" csTypeId="urn:microsoft.com/office/officeart/2005/8/colors/accent1_2" csCatId="accent1" phldr="1"/>
      <dgm:spPr/>
    </dgm:pt>
    <dgm:pt modelId="{A79C6704-CA3F-4281-BAAD-479B36587C5D}">
      <dgm:prSet phldrT="[Text]"/>
      <dgm:spPr>
        <a:solidFill>
          <a:srgbClr val="004BBB"/>
        </a:solidFill>
      </dgm:spPr>
      <dgm:t>
        <a:bodyPr/>
        <a:lstStyle/>
        <a:p>
          <a:r>
            <a:rPr lang="en-US" dirty="0"/>
            <a:t>http://github.com//busbhttps://github.com/MSFTImagine/computerscience/tree/master/Tech%20Talks/BusBot</a:t>
          </a:r>
        </a:p>
      </dgm:t>
    </dgm:pt>
    <dgm:pt modelId="{B067D62D-C415-493E-968F-EAAD889E5588}" type="parTrans" cxnId="{852B904D-D3DC-4766-824A-5936D942CA1D}">
      <dgm:prSet/>
      <dgm:spPr/>
      <dgm:t>
        <a:bodyPr/>
        <a:lstStyle/>
        <a:p>
          <a:endParaRPr lang="en-US"/>
        </a:p>
      </dgm:t>
    </dgm:pt>
    <dgm:pt modelId="{B762FFA2-1093-4C66-A10F-36B5D244B7D9}" type="sibTrans" cxnId="{852B904D-D3DC-4766-824A-5936D942CA1D}">
      <dgm:prSet/>
      <dgm:spPr/>
      <dgm:t>
        <a:bodyPr/>
        <a:lstStyle/>
        <a:p>
          <a:endParaRPr lang="en-US"/>
        </a:p>
      </dgm:t>
    </dgm:pt>
    <dgm:pt modelId="{B4DE8866-2D1B-4CA1-BE32-F63C029FC3E5}" type="pres">
      <dgm:prSet presAssocID="{5A5B4358-D0E1-4B41-86D4-61572653F22F}" presName="Name0" presStyleCnt="0">
        <dgm:presLayoutVars>
          <dgm:dir/>
          <dgm:resizeHandles val="exact"/>
        </dgm:presLayoutVars>
      </dgm:prSet>
      <dgm:spPr/>
    </dgm:pt>
    <dgm:pt modelId="{CBE746B4-2E08-46DF-A922-554390BD3402}" type="pres">
      <dgm:prSet presAssocID="{A79C6704-CA3F-4281-BAAD-479B36587C5D}" presName="node" presStyleLbl="node1" presStyleIdx="0" presStyleCnt="1">
        <dgm:presLayoutVars>
          <dgm:bulletEnabled val="1"/>
        </dgm:presLayoutVars>
      </dgm:prSet>
      <dgm:spPr/>
    </dgm:pt>
  </dgm:ptLst>
  <dgm:cxnLst>
    <dgm:cxn modelId="{852B904D-D3DC-4766-824A-5936D942CA1D}" srcId="{5A5B4358-D0E1-4B41-86D4-61572653F22F}" destId="{A79C6704-CA3F-4281-BAAD-479B36587C5D}" srcOrd="0" destOrd="0" parTransId="{B067D62D-C415-493E-968F-EAAD889E5588}" sibTransId="{B762FFA2-1093-4C66-A10F-36B5D244B7D9}"/>
    <dgm:cxn modelId="{FB4D3DBB-587C-4E0E-B7A0-E88705337307}" type="presOf" srcId="{5A5B4358-D0E1-4B41-86D4-61572653F22F}" destId="{B4DE8866-2D1B-4CA1-BE32-F63C029FC3E5}" srcOrd="0" destOrd="0" presId="urn:microsoft.com/office/officeart/2005/8/layout/process1"/>
    <dgm:cxn modelId="{8DC65EC7-0ABA-415E-A7C6-406C12F46BBC}" type="presOf" srcId="{A79C6704-CA3F-4281-BAAD-479B36587C5D}" destId="{CBE746B4-2E08-46DF-A922-554390BD3402}" srcOrd="0" destOrd="0" presId="urn:microsoft.com/office/officeart/2005/8/layout/process1"/>
    <dgm:cxn modelId="{99E67B8C-01CC-4EC8-B32B-12B513BBFF12}" type="presParOf" srcId="{B4DE8866-2D1B-4CA1-BE32-F63C029FC3E5}" destId="{CBE746B4-2E08-46DF-A922-554390BD3402}"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E746B4-2E08-46DF-A922-554390BD3402}">
      <dsp:nvSpPr>
        <dsp:cNvPr id="0" name=""/>
        <dsp:cNvSpPr/>
      </dsp:nvSpPr>
      <dsp:spPr>
        <a:xfrm>
          <a:off x="5701" y="0"/>
          <a:ext cx="11664979" cy="1343170"/>
        </a:xfrm>
        <a:prstGeom prst="roundRect">
          <a:avLst>
            <a:gd name="adj" fmla="val 10000"/>
          </a:avLst>
        </a:prstGeom>
        <a:solidFill>
          <a:srgbClr val="004BBB"/>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dirty="0"/>
            <a:t>Hello World</a:t>
          </a:r>
        </a:p>
      </dsp:txBody>
      <dsp:txXfrm>
        <a:off x="45041" y="39340"/>
        <a:ext cx="11586299" cy="12644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E746B4-2E08-46DF-A922-554390BD3402}">
      <dsp:nvSpPr>
        <dsp:cNvPr id="0" name=""/>
        <dsp:cNvSpPr/>
      </dsp:nvSpPr>
      <dsp:spPr>
        <a:xfrm>
          <a:off x="5701" y="0"/>
          <a:ext cx="11664979" cy="1343170"/>
        </a:xfrm>
        <a:prstGeom prst="roundRect">
          <a:avLst>
            <a:gd name="adj" fmla="val 10000"/>
          </a:avLst>
        </a:prstGeom>
        <a:solidFill>
          <a:srgbClr val="004BBB"/>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http://github.com//busbhttps://github.com/MSFTImagine/computerscience/tree/master/Tech%20Talks/BusBot</a:t>
          </a:r>
        </a:p>
      </dsp:txBody>
      <dsp:txXfrm>
        <a:off x="45041" y="39340"/>
        <a:ext cx="11586299" cy="126449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TechReady 23</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10/24/2018 6:39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23</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10/24/2018 6:38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microsoft.com/cognitiv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m.me/ngkids"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venturebeat.com/2016/08/07/studies-show-people-use-only-five-apps-on-their-smartphone/" TargetMode="External"/><Relationship Id="rId4" Type="http://schemas.openxmlformats.org/officeDocument/2006/relationships/hyperlink" Target="https://m.me/1101550893250330"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68461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10/24/2018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70119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45059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040" dirty="0">
                <a:latin typeface="Segoe UI Light" panose="020B0502040204020203" pitchFamily="34" charset="0"/>
                <a:cs typeface="Segoe UI Light" panose="020B0502040204020203" pitchFamily="34" charset="0"/>
              </a:rPr>
              <a:t>Dialogs are reusable</a:t>
            </a:r>
          </a:p>
          <a:p>
            <a:pPr lvl="1"/>
            <a:r>
              <a:rPr lang="en-US" sz="2040" dirty="0">
                <a:latin typeface="Segoe UI Light" panose="020B0502040204020203" pitchFamily="34" charset="0"/>
                <a:cs typeface="Segoe UI Light" panose="020B0502040204020203" pitchFamily="34" charset="0"/>
              </a:rPr>
              <a:t>Conversations are scalable to multiple machines</a:t>
            </a:r>
          </a:p>
          <a:p>
            <a:pPr lvl="1"/>
            <a:r>
              <a:rPr lang="en-US" sz="2040" dirty="0">
                <a:latin typeface="Segoe UI Light" panose="020B0502040204020203" pitchFamily="34" charset="0"/>
                <a:cs typeface="Segoe UI Light" panose="020B0502040204020203" pitchFamily="34" charset="0"/>
              </a:rPr>
              <a:t>Dialog state is persisted in Bot Connector </a:t>
            </a:r>
            <a:br>
              <a:rPr lang="en-US" sz="2040" dirty="0">
                <a:latin typeface="Segoe UI Light" panose="020B0502040204020203" pitchFamily="34" charset="0"/>
                <a:cs typeface="Segoe UI Light" panose="020B0502040204020203" pitchFamily="34" charset="0"/>
              </a:rPr>
            </a:br>
            <a:r>
              <a:rPr lang="en-US" sz="2040" dirty="0">
                <a:latin typeface="Segoe UI Light" panose="020B0502040204020203" pitchFamily="34" charset="0"/>
                <a:cs typeface="Segoe UI Light" panose="020B0502040204020203" pitchFamily="34" charset="0"/>
              </a:rPr>
              <a:t>(per-user, per-session, per- </a:t>
            </a:r>
            <a:r>
              <a:rPr lang="en-US" sz="2040" dirty="0" err="1">
                <a:latin typeface="Segoe UI Light" panose="020B0502040204020203" pitchFamily="34" charset="0"/>
                <a:cs typeface="Segoe UI Light" panose="020B0502040204020203" pitchFamily="34" charset="0"/>
              </a:rPr>
              <a:t>user+session</a:t>
            </a:r>
            <a:r>
              <a:rPr lang="en-US" sz="2040" dirty="0">
                <a:latin typeface="Segoe UI Light" panose="020B0502040204020203" pitchFamily="34" charset="0"/>
                <a:cs typeface="Segoe UI Light" panose="020B0502040204020203" pitchFamily="34" charset="0"/>
              </a:rPr>
              <a:t>)</a:t>
            </a:r>
          </a:p>
          <a:p>
            <a:endParaRPr lang="en-US" dirty="0"/>
          </a:p>
          <a:p>
            <a:endParaRPr lang="en-US" dirty="0"/>
          </a:p>
          <a:p>
            <a:pPr lvl="1"/>
            <a:r>
              <a:rPr lang="en-US" sz="2040" dirty="0">
                <a:latin typeface="Segoe UI Light" panose="020B0502040204020203" pitchFamily="34" charset="0"/>
                <a:cs typeface="Segoe UI Light" panose="020B0502040204020203" pitchFamily="34" charset="0"/>
              </a:rPr>
              <a:t>Built-in prompts</a:t>
            </a:r>
          </a:p>
          <a:p>
            <a:pPr lvl="2"/>
            <a:r>
              <a:rPr lang="en-US" sz="1836" dirty="0">
                <a:latin typeface="Segoe UI Light" panose="020B0502040204020203" pitchFamily="34" charset="0"/>
                <a:cs typeface="Segoe UI Light" panose="020B0502040204020203" pitchFamily="34" charset="0"/>
              </a:rPr>
              <a:t>Yes/No, String, Number, Choices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76973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4755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95125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6126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latin typeface="Segoe UI Light" panose="020B0502040204020203" pitchFamily="34" charset="0"/>
                <a:cs typeface="Segoe UI Light" panose="020B0502040204020203" pitchFamily="34" charset="0"/>
              </a:rPr>
              <a:t>Public Directory of Bot Framework Bots</a:t>
            </a:r>
          </a:p>
          <a:p>
            <a:endParaRPr lang="en-GB"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10/24/2018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148842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24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that you built your bot, it’s time to add smarts to it and make it more useful and engaging for your users. An intelligent bot has human-like senses and skills. It is able to understand what we are saying or writing in natural language and respond back, see our world as we see it, discover information and extract knowledge from different sources to provide useful answers, and more importantly learn as it acquires more experience to continuously improve its capabilities. Sounds daunting, but we are here to help you add some of these cognitive skills to your bot.</a:t>
            </a:r>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10/24/2018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231617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 different </a:t>
            </a:r>
            <a:r>
              <a:rPr lang="en-GB" dirty="0" err="1"/>
              <a:t>apis</a:t>
            </a:r>
            <a:r>
              <a:rPr lang="en-GB" dirty="0"/>
              <a:t> </a:t>
            </a:r>
            <a:r>
              <a:rPr lang="en-GB" dirty="0" err="1"/>
              <a:t>availble</a:t>
            </a:r>
            <a:endParaRPr lang="en-GB" dirty="0"/>
          </a:p>
          <a:p>
            <a:endParaRPr lang="en-GB" dirty="0"/>
          </a:p>
          <a:p>
            <a:r>
              <a:rPr lang="en-GB" dirty="0"/>
              <a:t>Microsoft Cognitive Services lets you tap into an ever-growing collection of powerful AI algorithms developed by experts in the fields of computer vision, speech, natural language processing, knowledge extraction and web search. They simplify a variety of AI-based tasks, giving you a quick way to add state-of-the-art intelligence technologies to your apps with just a few lines of code. The APIs integrate into whatever language you prefer, on your platform of choice. The APIs are also constantly improving, learning, and getting smarter, so experiences are always up to date. Simply drop the API call into your bot’s code and you are set.</a:t>
            </a:r>
            <a:endParaRPr lang="en-US" b="1" dirty="0"/>
          </a:p>
          <a:p>
            <a:endParaRPr lang="en-US" b="1" dirty="0"/>
          </a:p>
          <a:p>
            <a:r>
              <a:rPr lang="en-US" b="1" dirty="0"/>
              <a:t>What are Cognitive Services? </a:t>
            </a:r>
            <a:r>
              <a:rPr lang="en-US" dirty="0"/>
              <a:t>Microsoft Cognitive Services are a new collection of intelligence and knowledge APIs that enable developers to ultimately build smarter apps. </a:t>
            </a:r>
          </a:p>
          <a:p>
            <a:endParaRPr lang="en-US" dirty="0"/>
          </a:p>
          <a:p>
            <a:r>
              <a:rPr lang="en-US" b="1" i="1" dirty="0"/>
              <a:t>NOTES</a:t>
            </a:r>
            <a:r>
              <a:rPr lang="en-US" i="1" dirty="0"/>
              <a:t>:</a:t>
            </a:r>
            <a:r>
              <a:rPr lang="en-US" i="1" baseline="0" dirty="0"/>
              <a:t> </a:t>
            </a:r>
            <a:r>
              <a:rPr lang="en-US" i="1" dirty="0"/>
              <a:t>key concepts we are trying to convey in this above statement:  </a:t>
            </a:r>
          </a:p>
          <a:p>
            <a:endParaRPr lang="en-US" i="1" dirty="0"/>
          </a:p>
          <a:p>
            <a:pPr marL="228600" indent="-228600">
              <a:buFont typeface="+mj-lt"/>
              <a:buAutoNum type="arabicPeriod"/>
            </a:pPr>
            <a:r>
              <a:rPr lang="en-US" i="1" dirty="0"/>
              <a:t>That we are bringing together Intelligence (Oxford) and Knowledge from the corpus of the web (Bing) </a:t>
            </a:r>
          </a:p>
          <a:p>
            <a:pPr marL="228600" indent="-228600">
              <a:buFont typeface="+mj-lt"/>
              <a:buAutoNum type="arabicPeriod"/>
            </a:pPr>
            <a:r>
              <a:rPr lang="en-US" i="1" dirty="0"/>
              <a:t>That cognitive = human perception and understanding, enabling your apps to see the world around them, to hear and talk back with the users—to have a human side. </a:t>
            </a:r>
          </a:p>
          <a:p>
            <a:endParaRPr lang="en-US" dirty="0"/>
          </a:p>
          <a:p>
            <a:r>
              <a:rPr lang="en-US" sz="900" b="1" kern="1200" dirty="0">
                <a:solidFill>
                  <a:schemeClr val="tx1"/>
                </a:solidFill>
                <a:effectLst/>
                <a:latin typeface="Segoe UI Light" pitchFamily="34" charset="0"/>
                <a:ea typeface="+mn-ea"/>
                <a:cs typeface="+mn-cs"/>
              </a:rPr>
              <a:t>What are Microsoft Cognitive Services?</a:t>
            </a:r>
            <a:endParaRPr lang="en-US" b="1" dirty="0">
              <a:effectLst/>
            </a:endParaRPr>
          </a:p>
          <a:p>
            <a:r>
              <a:rPr lang="en-US" sz="900" kern="1200" dirty="0">
                <a:solidFill>
                  <a:schemeClr val="tx1"/>
                </a:solidFill>
                <a:effectLst/>
                <a:latin typeface="Segoe UI Light" pitchFamily="34" charset="0"/>
                <a:ea typeface="+mn-ea"/>
                <a:cs typeface="+mn-cs"/>
              </a:rPr>
              <a:t>Microsoft Cognitive Services is a new collection of intelligent APIs that allow systems to see, hear, speak, understand and interpret our needs using natural methods of communication. Developers can use these APIs to make their applications more intelligent, engaging and discoverable. To try Cognitive Services for free, visit </a:t>
            </a:r>
            <a:r>
              <a:rPr lang="en-US" sz="900" u="sng" kern="1200" dirty="0">
                <a:solidFill>
                  <a:schemeClr val="tx1"/>
                </a:solidFill>
                <a:effectLst/>
                <a:latin typeface="Segoe UI Light" pitchFamily="34" charset="0"/>
                <a:ea typeface="+mn-ea"/>
                <a:cs typeface="+mn-cs"/>
                <a:hlinkClick r:id="rId3"/>
              </a:rPr>
              <a:t>www.microsoft.com/cognitive</a:t>
            </a:r>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 </a:t>
            </a:r>
            <a:endParaRPr lang="en-US" dirty="0">
              <a:effectLst/>
            </a:endParaRPr>
          </a:p>
          <a:p>
            <a:r>
              <a:rPr lang="en-US" dirty="0">
                <a:effectLst/>
              </a:rPr>
              <a:t>With Cognitive Services, developers can easily</a:t>
            </a:r>
            <a:r>
              <a:rPr lang="en-US" sz="900" kern="1200" dirty="0">
                <a:solidFill>
                  <a:schemeClr val="tx1"/>
                </a:solidFill>
                <a:effectLst/>
                <a:latin typeface="Segoe UI Light" pitchFamily="34" charset="0"/>
                <a:ea typeface="+mn-ea"/>
                <a:cs typeface="+mn-cs"/>
              </a:rPr>
              <a:t> add intelligent features – such as emotion and sentiment </a:t>
            </a:r>
            <a:r>
              <a:rPr lang="en-US" dirty="0">
                <a:effectLst/>
              </a:rPr>
              <a:t>detection, vision and speech recognition, knowledge, search and language understanding – into their applications. The collection will continuously improve, adding new APIs and updating existing ones.</a:t>
            </a:r>
          </a:p>
          <a:p>
            <a:r>
              <a:rPr lang="en-US" dirty="0">
                <a:effectLst/>
              </a:rPr>
              <a:t> </a:t>
            </a:r>
          </a:p>
          <a:p>
            <a:r>
              <a:rPr lang="en-US" b="1" dirty="0">
                <a:effectLst/>
              </a:rPr>
              <a:t>Cognitive Services includes:</a:t>
            </a:r>
          </a:p>
          <a:p>
            <a:pPr lvl="0"/>
            <a:r>
              <a:rPr lang="en-US" dirty="0">
                <a:effectLst/>
              </a:rPr>
              <a:t>Vision: From faces to feelings, allow apps to understand images and video</a:t>
            </a:r>
          </a:p>
          <a:p>
            <a:pPr lvl="0"/>
            <a:r>
              <a:rPr lang="en-US" dirty="0">
                <a:effectLst/>
              </a:rPr>
              <a:t>Speech: Hear and speak to users by filtering noise, identifying speakers, and understanding intent</a:t>
            </a:r>
          </a:p>
          <a:p>
            <a:pPr lvl="0"/>
            <a:r>
              <a:rPr lang="en-US" dirty="0">
                <a:effectLst/>
              </a:rPr>
              <a:t>Language: Process text and learn how to recognize what users want</a:t>
            </a:r>
          </a:p>
          <a:p>
            <a:pPr lvl="0"/>
            <a:r>
              <a:rPr lang="en-US" dirty="0">
                <a:effectLst/>
              </a:rPr>
              <a:t>Knowledge: Tap into rich knowledge amassed from the web, academia, or your own data</a:t>
            </a:r>
          </a:p>
          <a:p>
            <a:pPr lvl="0"/>
            <a:r>
              <a:rPr lang="en-US" dirty="0">
                <a:effectLst/>
              </a:rPr>
              <a:t>Search: Access billions of web pages, images, videos, and news with the power of Bing APIs</a:t>
            </a:r>
          </a:p>
          <a:p>
            <a:r>
              <a:rPr lang="en-US" dirty="0">
                <a:effectLst/>
              </a:rPr>
              <a:t> </a:t>
            </a:r>
          </a:p>
          <a:p>
            <a:r>
              <a:rPr lang="en-US" sz="900" kern="1200" dirty="0">
                <a:solidFill>
                  <a:schemeClr val="tx1"/>
                </a:solidFill>
                <a:effectLst/>
                <a:latin typeface="Segoe UI Light" pitchFamily="34" charset="0"/>
                <a:ea typeface="+mn-ea"/>
                <a:cs typeface="+mn-cs"/>
              </a:rPr>
              <a:t>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10/24/2018 6:39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02116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a:p>
            <a:r>
              <a:rPr lang="en-GB" b="1" dirty="0"/>
              <a:t>Why are we hearing so much about them now?</a:t>
            </a:r>
          </a:p>
          <a:p>
            <a:endParaRPr lang="en-GB" b="1" dirty="0"/>
          </a:p>
          <a:p>
            <a:r>
              <a:rPr lang="en-GB" b="1" dirty="0"/>
              <a:t>Few reasons:</a:t>
            </a:r>
          </a:p>
          <a:p>
            <a:endParaRPr lang="en-GB" b="1" dirty="0"/>
          </a:p>
          <a:p>
            <a:r>
              <a:rPr lang="en-GB" b="1" dirty="0"/>
              <a:t>Improvements in AI and</a:t>
            </a:r>
            <a:r>
              <a:rPr lang="en-GB" b="1" baseline="0" dirty="0"/>
              <a:t> NLP </a:t>
            </a:r>
            <a:r>
              <a:rPr lang="en-GB" b="0" baseline="0" dirty="0"/>
              <a:t>– ability to process language, to converse with humans, to understand the world, availability of complex ML algorithms via simple interfaces</a:t>
            </a:r>
          </a:p>
          <a:p>
            <a:endParaRPr lang="en-GB" b="0" baseline="0" dirty="0"/>
          </a:p>
          <a:p>
            <a:r>
              <a:rPr lang="en-GB" b="1" baseline="0" dirty="0"/>
              <a:t>Increasing quantities of data</a:t>
            </a:r>
            <a:r>
              <a:rPr lang="en-GB" b="0" baseline="0" dirty="0"/>
              <a:t>, capture from numerous devices, complexity of data and need to extract information quickly, identify patterns efficiently. To enable user to seamlessly connect with this data</a:t>
            </a:r>
          </a:p>
          <a:p>
            <a:endParaRPr lang="en-GB" b="0" baseline="0" dirty="0"/>
          </a:p>
          <a:p>
            <a:r>
              <a:rPr lang="en-GB" b="1" baseline="0" dirty="0"/>
              <a:t>Rise of messaging app usage globally.</a:t>
            </a:r>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Significant increase globally in use of messaging apps. </a:t>
            </a:r>
            <a:endParaRPr lang="en-GB" b="1" dirty="0"/>
          </a:p>
          <a:p>
            <a:endParaRPr lang="en-GB"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10/24/2018 6:39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4390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Examples demos you can check out online showing off some of the cognitive services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10/24/2018 6:39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16646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 application where the main UI is human language, these APIs can be a huge help, and can be the difference between a bot and a GREAT bot</a:t>
            </a:r>
          </a:p>
          <a:p>
            <a:endParaRPr lang="en-US" dirty="0"/>
          </a:p>
          <a:p>
            <a:r>
              <a:rPr lang="en-US" dirty="0"/>
              <a:t>Understanding users intent and extracting entities</a:t>
            </a:r>
          </a:p>
          <a:p>
            <a:endParaRPr lang="en-US" dirty="0"/>
          </a:p>
          <a:p>
            <a:r>
              <a:rPr lang="en-US" dirty="0"/>
              <a:t>Understanding the sentiment of a conversation</a:t>
            </a:r>
          </a:p>
          <a:p>
            <a:endParaRPr lang="en-US" dirty="0"/>
          </a:p>
          <a:p>
            <a:r>
              <a:rPr lang="en-US" dirty="0"/>
              <a:t>Speaking to users regardless of their language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10/24/2018 6:39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6048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LUIS model for Bus Bot</a:t>
            </a:r>
          </a:p>
          <a:p>
            <a:r>
              <a:rPr lang="en-US" dirty="0"/>
              <a:t>Code for Bus Bot showing intent dialogs</a:t>
            </a:r>
          </a:p>
          <a:p>
            <a:r>
              <a:rPr lang="en-US" dirty="0"/>
              <a:t>Demo on telegram and </a:t>
            </a:r>
            <a:r>
              <a:rPr lang="en-US" dirty="0" err="1"/>
              <a:t>facebook</a:t>
            </a:r>
            <a:r>
              <a:rPr lang="en-US" dirty="0"/>
              <a:t> and skype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2008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Tx/>
              <a:buAutoNum type="arabicPeriod"/>
              <a:tabLst/>
              <a:defRPr/>
            </a:pPr>
            <a:r>
              <a:rPr lang="en-US" sz="900" dirty="0"/>
              <a:t>Computer vision API to create human readable captions for the content of an image uploaded to a bot</a:t>
            </a:r>
          </a:p>
          <a:p>
            <a:pPr marL="0" indent="0">
              <a:buNone/>
            </a:pPr>
            <a:r>
              <a:rPr lang="en-US" baseline="0" dirty="0"/>
              <a:t>Like CaptionBot.ai – a bot that reports back in human way the contents of an image</a:t>
            </a:r>
          </a:p>
          <a:p>
            <a:pPr marL="0" indent="0">
              <a:buNone/>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2. A bot to authenticate users using a voiceprint by leveraging the Speech APIs</a:t>
            </a:r>
            <a:endParaRPr lang="en-US" baseline="0" dirty="0"/>
          </a:p>
          <a:p>
            <a:pPr marL="0" indent="0">
              <a:buNone/>
            </a:pPr>
            <a:r>
              <a:rPr lang="en-US" baseline="0" dirty="0"/>
              <a:t>Authentication as a user speaks to the bot with a speaker verification profile or “voiceprint”</a:t>
            </a:r>
          </a:p>
          <a:p>
            <a:pPr marL="0" indent="0">
              <a:buNone/>
            </a:pPr>
            <a:endParaRPr lang="en-US" dirty="0"/>
          </a:p>
          <a:p>
            <a:pPr marL="228600" marR="0" lvl="0" indent="-228600" algn="l" defTabSz="932742" rtl="0" eaLnBrk="1" fontAlgn="auto" latinLnBrk="0" hangingPunct="1">
              <a:lnSpc>
                <a:spcPct val="90000"/>
              </a:lnSpc>
              <a:spcBef>
                <a:spcPts val="0"/>
              </a:spcBef>
              <a:spcAft>
                <a:spcPts val="340"/>
              </a:spcAft>
              <a:buClrTx/>
              <a:buSzTx/>
              <a:buFontTx/>
              <a:buAutoNum type="arabicPeriod" startAt="3"/>
              <a:tabLst/>
              <a:defRPr/>
            </a:pPr>
            <a:r>
              <a:rPr lang="en-US" sz="900" dirty="0"/>
              <a:t>Using the LUIS (Language Understanding Intelligent Service) API, a bot can recognize the intent of a user</a:t>
            </a:r>
          </a:p>
          <a:p>
            <a:pPr marL="0" indent="0">
              <a:buNone/>
            </a:pPr>
            <a:r>
              <a:rPr lang="en-US" dirty="0"/>
              <a:t>LUIS analysis for queries</a:t>
            </a:r>
            <a:r>
              <a:rPr lang="en-US" baseline="0" dirty="0"/>
              <a:t> such </a:t>
            </a:r>
            <a:r>
              <a:rPr lang="en-US" dirty="0"/>
              <a:t>as “What is the weather in </a:t>
            </a:r>
            <a:r>
              <a:rPr lang="en-US" dirty="0" err="1"/>
              <a:t>Toyko</a:t>
            </a:r>
            <a:r>
              <a:rPr lang="en-US" baseline="0" dirty="0"/>
              <a:t> today?” using entities to parse out intent (what the user is asking for)</a:t>
            </a:r>
          </a:p>
          <a:p>
            <a:pPr marL="0" indent="0">
              <a:buNone/>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4. Knowledge APIs can give a bot the ability to recommend products frequently bought together based on our knowledge and/or a user’s history</a:t>
            </a:r>
          </a:p>
          <a:p>
            <a:pPr marL="0" indent="0">
              <a:buNone/>
            </a:pPr>
            <a:r>
              <a:rPr lang="en-US" baseline="0" dirty="0"/>
              <a:t>Also, Knowledge could search through a graph database to return relevant academic papers from a natural language query</a:t>
            </a:r>
          </a:p>
          <a:p>
            <a:pPr marL="228600" indent="-228600">
              <a:buAutoNum type="arabicPeriod" startAt="3"/>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5. The Autosuggest API from Search can ease the burden of typing queries to a web search bot</a:t>
            </a:r>
          </a:p>
          <a:p>
            <a:pPr marL="0" indent="0">
              <a:buNone/>
            </a:pPr>
            <a:r>
              <a:rPr lang="en-US" baseline="0" dirty="0"/>
              <a:t>Search also has other capabilities such as returning the latest trending news on a topic for example</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10/24/2018 6:39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49261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10/24/2018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018276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effectLst/>
                <a:latin typeface="Segoe UI Light" pitchFamily="34" charset="0"/>
                <a:ea typeface="+mn-ea"/>
                <a:cs typeface="+mn-cs"/>
              </a:rPr>
              <a:t>As big a part of building a Bot is the tone of voice / personality that it uses – don’t think that this is just a dev’s job – in the same way that we’ve always needed visual designers and UX designers Bots will require a new type of role depending on their complexity – business analysis and business logic &amp; copywriting are a massive part of the Bot build process</a:t>
            </a:r>
          </a:p>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10/24/2018 6:39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98767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Planning: Understanding why your bot exists</a:t>
            </a:r>
          </a:p>
          <a:p>
            <a:r>
              <a:rPr lang="en-GB" dirty="0"/>
              <a:t>How does it add value? As with a website or mobile app, a bot needs to serve a purpose to get people to use it. This means that it should be useful (like Expedia’s travel bot), educational (like Tina the </a:t>
            </a:r>
            <a:r>
              <a:rPr lang="en-GB" dirty="0">
                <a:hlinkClick r:id="rId3"/>
              </a:rPr>
              <a:t>Tyrannosaurus rex </a:t>
            </a:r>
            <a:r>
              <a:rPr lang="en-GB" dirty="0" err="1">
                <a:hlinkClick r:id="rId3"/>
              </a:rPr>
              <a:t>chatbot</a:t>
            </a:r>
            <a:r>
              <a:rPr lang="en-GB" dirty="0"/>
              <a:t>), or entertaining (like </a:t>
            </a:r>
            <a:r>
              <a:rPr lang="en-GB" dirty="0" err="1">
                <a:hlinkClick r:id="rId4"/>
              </a:rPr>
              <a:t>ButterBot</a:t>
            </a:r>
            <a:r>
              <a:rPr lang="en-GB" dirty="0"/>
              <a:t>).</a:t>
            </a:r>
          </a:p>
          <a:p>
            <a:endParaRPr lang="en-GB" dirty="0"/>
          </a:p>
          <a:p>
            <a:r>
              <a:rPr lang="en-GB" dirty="0"/>
              <a:t>What is its task? A bot should perform one or two core tasks. The more focused the bot, the easier it is to anticipate a user’s interactions with it, which is key to building artificial intelligence (A.I.) that makes the bot intuitive.</a:t>
            </a:r>
          </a:p>
          <a:p>
            <a:endParaRPr lang="en-GB" dirty="0"/>
          </a:p>
          <a:p>
            <a:r>
              <a:rPr lang="en-GB" dirty="0"/>
              <a:t>How will people use it? Once the bot has a focus, spend time mapping out all expected interactions that users could have with it so that it can respond accordingly.</a:t>
            </a:r>
          </a:p>
          <a:p>
            <a:endParaRPr lang="en-US" dirty="0"/>
          </a:p>
          <a:p>
            <a:endParaRPr lang="en-US"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Before building a bot, it’s important to understand why the recent trend exists. </a:t>
            </a:r>
            <a:r>
              <a:rPr lang="en-GB" dirty="0">
                <a:hlinkClick r:id="rId5"/>
              </a:rPr>
              <a:t>Research</a:t>
            </a:r>
            <a:r>
              <a:rPr lang="en-GB" dirty="0"/>
              <a:t> shows that people use just five apps on their phone, the most popular of which are messaging apps. Because people already use these platforms, a bot that operates on them can be faster and easier to use than finding and downloading a new app or navigating a new website. With that in mind, ask these questions in the early planning stages of a bot:</a:t>
            </a:r>
          </a:p>
          <a:p>
            <a:endParaRPr lang="en-US" dirty="0"/>
          </a:p>
        </p:txBody>
      </p:sp>
      <p:sp>
        <p:nvSpPr>
          <p:cNvPr id="4" name="Header Placeholder 3"/>
          <p:cNvSpPr>
            <a:spLocks noGrp="1"/>
          </p:cNvSpPr>
          <p:nvPr>
            <p:ph type="hdr" sz="quarter" idx="10"/>
          </p:nvPr>
        </p:nvSpPr>
        <p:spPr/>
        <p:txBody>
          <a:bodyPr/>
          <a:lstStyle/>
          <a:p>
            <a:pPr marL="0" marR="0" lvl="0" indent="0" algn="l" defTabSz="97657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Exec Retreat 2016</a:t>
            </a:r>
          </a:p>
          <a:p>
            <a:pPr marL="0" marR="0" lvl="0" indent="0" algn="l" defTabSz="97657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996" marR="0" lvl="0" indent="0" algn="l" defTabSz="9340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10/24/2018 6:39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9527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If answer is no, don’t make a bot!</a:t>
            </a:r>
            <a:endParaRPr lang="en-US" dirty="0"/>
          </a:p>
        </p:txBody>
      </p:sp>
      <p:sp>
        <p:nvSpPr>
          <p:cNvPr id="4" name="Header Placeholder 3"/>
          <p:cNvSpPr>
            <a:spLocks noGrp="1"/>
          </p:cNvSpPr>
          <p:nvPr>
            <p:ph type="hdr" sz="quarter" idx="10"/>
          </p:nvPr>
        </p:nvSpPr>
        <p:spPr/>
        <p:txBody>
          <a:bodyPr/>
          <a:lstStyle/>
          <a:p>
            <a:pPr marL="0" marR="0" lvl="0" indent="0" algn="l" defTabSz="97657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Exec Retreat 2016</a:t>
            </a:r>
          </a:p>
          <a:p>
            <a:pPr marL="0" marR="0" lvl="0" indent="0" algn="l" defTabSz="97657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996" marR="0" lvl="0" indent="0" algn="l" defTabSz="9340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10/24/2018 6:39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0034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Onboarding: Getting users comfortable with the bot</a:t>
            </a:r>
          </a:p>
          <a:p>
            <a:r>
              <a:rPr lang="en-GB" dirty="0"/>
              <a:t>Because bots are still relatively new, users need a brief onboarding in their first interactions with the bot to understand how to use it. In the first message(s), you should:</a:t>
            </a:r>
          </a:p>
          <a:p>
            <a:r>
              <a:rPr lang="en-GB" dirty="0"/>
              <a:t>Have the bot introduce itself</a:t>
            </a:r>
          </a:p>
          <a:p>
            <a:r>
              <a:rPr lang="en-GB" dirty="0"/>
              <a:t>Explain what it can do</a:t>
            </a:r>
          </a:p>
          <a:p>
            <a:r>
              <a:rPr lang="en-GB" dirty="0"/>
              <a:t>Introduce a menu that users can easily return to if they feel stuck (say, by typing the word “menu”)</a:t>
            </a:r>
          </a:p>
          <a:p>
            <a:r>
              <a:rPr lang="en-GB" dirty="0"/>
              <a:t>Suggest a first action for the user to take</a:t>
            </a:r>
          </a:p>
          <a:p>
            <a:endParaRPr lang="en-US" dirty="0"/>
          </a:p>
        </p:txBody>
      </p:sp>
      <p:sp>
        <p:nvSpPr>
          <p:cNvPr id="4" name="Header Placeholder 3"/>
          <p:cNvSpPr>
            <a:spLocks noGrp="1"/>
          </p:cNvSpPr>
          <p:nvPr>
            <p:ph type="hdr" sz="quarter" idx="10"/>
          </p:nvPr>
        </p:nvSpPr>
        <p:spPr/>
        <p:txBody>
          <a:bodyPr/>
          <a:lstStyle/>
          <a:p>
            <a:pPr marL="0" marR="0" lvl="0" indent="0" algn="l" defTabSz="97657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Exec Retreat 2016</a:t>
            </a:r>
          </a:p>
          <a:p>
            <a:pPr marL="0" marR="0" lvl="0" indent="0" algn="l" defTabSz="97657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996" marR="0" lvl="0" indent="0" algn="l" defTabSz="9340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10/24/2018 6:39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5173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Interaction: Your bot’s user experience</a:t>
            </a:r>
          </a:p>
          <a:p>
            <a:r>
              <a:rPr lang="en-GB" dirty="0"/>
              <a:t>Bots don’t have fancy interfaces, so there is nothing to mask the stench of a lame bot. It must be able to interact by listening to input, providing the correct response, and anticipating a user’s future needs. Here’s how to tackle building out a bot’s interactions:</a:t>
            </a:r>
          </a:p>
          <a:p>
            <a:r>
              <a:rPr lang="en-GB" b="1" dirty="0"/>
              <a:t>Use buttons.</a:t>
            </a:r>
            <a:r>
              <a:rPr lang="en-GB" dirty="0"/>
              <a:t> Remember, the bot should be simple and fast to use. Tapping a button is both easier and faster than typing out a sentence in most cases. Buttons are also more accurate because they don’t rely on the bot having to interpret free text. Use buttons liberally!</a:t>
            </a:r>
          </a:p>
          <a:p>
            <a:r>
              <a:rPr lang="en-GB" b="1" dirty="0"/>
              <a:t>Be clear when asking for a user’s information.</a:t>
            </a:r>
            <a:r>
              <a:rPr lang="en-GB" dirty="0"/>
              <a:t> Of course, buttons don’t make sense for all interactions. When a user needs to give input, have the bot be very clear about what information (and in what format) it is looking for so that it can get the response it needs to perform its task.</a:t>
            </a:r>
          </a:p>
          <a:p>
            <a:r>
              <a:rPr lang="en-GB" b="1" dirty="0"/>
              <a:t>Layer in A.I.</a:t>
            </a:r>
            <a:r>
              <a:rPr lang="en-GB" dirty="0"/>
              <a:t> First and foremost, A.I. should be used to interpret what users want when they chat with the bot. For example, if users are told to get to the bot’s menu by typing “menu,” the bot should be smart enough to also understand that words like main menu, main, features, home, home screen, start, etc. should also take users back to the menu. This kind of intelligence must be built for all expected user inputs to make your bot user friendly.</a:t>
            </a:r>
          </a:p>
          <a:p>
            <a:r>
              <a:rPr lang="en-GB" b="1" dirty="0"/>
              <a:t>Add conversation.</a:t>
            </a:r>
            <a:r>
              <a:rPr lang="en-GB" dirty="0"/>
              <a:t> Now that we are on the topic of A.I., the bot should also have some responses to basic conversation. For example, what will it say if a user asks how its day is going, where it lives, or how it was created?</a:t>
            </a:r>
          </a:p>
          <a:p>
            <a:r>
              <a:rPr lang="en-GB" b="1" dirty="0"/>
              <a:t>Don’t leave users hanging.</a:t>
            </a:r>
            <a:r>
              <a:rPr lang="en-GB" dirty="0"/>
              <a:t> There will be times when the bot doesn’t understand what the user wants. In those instances, it should still be intelligent enough to give a generic response (something like, “I’m sorry, I didn’t catch that.”) or redirect to a service representative who can take over.</a:t>
            </a:r>
          </a:p>
          <a:p>
            <a:r>
              <a:rPr lang="en-GB" b="1" dirty="0"/>
              <a:t>Add some design elements.</a:t>
            </a:r>
            <a:r>
              <a:rPr lang="en-GB" dirty="0"/>
              <a:t> Use graphics, video, and/or </a:t>
            </a:r>
            <a:r>
              <a:rPr lang="en-GB" dirty="0" err="1"/>
              <a:t>emojis</a:t>
            </a:r>
            <a:r>
              <a:rPr lang="en-GB" dirty="0"/>
              <a:t> where they make sense to provide users with a more branded and visually stimulating experience.</a:t>
            </a:r>
          </a:p>
          <a:p>
            <a:endParaRPr lang="en-US" dirty="0"/>
          </a:p>
        </p:txBody>
      </p:sp>
      <p:sp>
        <p:nvSpPr>
          <p:cNvPr id="4" name="Header Placeholder 3"/>
          <p:cNvSpPr>
            <a:spLocks noGrp="1"/>
          </p:cNvSpPr>
          <p:nvPr>
            <p:ph type="hdr" sz="quarter" idx="10"/>
          </p:nvPr>
        </p:nvSpPr>
        <p:spPr/>
        <p:txBody>
          <a:bodyPr/>
          <a:lstStyle/>
          <a:p>
            <a:pPr marL="0" marR="0" lvl="0" indent="0" algn="l" defTabSz="97657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Exec Retreat 2016</a:t>
            </a:r>
          </a:p>
          <a:p>
            <a:pPr marL="0" marR="0" lvl="0" indent="0" algn="l" defTabSz="97657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996" marR="0" lvl="0" indent="0" algn="l" defTabSz="9340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10/24/2018 6:39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6677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bots?</a:t>
            </a:r>
          </a:p>
          <a:p>
            <a:endParaRPr lang="en-GB" dirty="0"/>
          </a:p>
          <a:p>
            <a:r>
              <a:rPr lang="en-GB" dirty="0"/>
              <a:t>Lot of apps out there</a:t>
            </a:r>
            <a:r>
              <a:rPr lang="en-GB" baseline="0" dirty="0"/>
              <a:t> – when people say mobile, web -&gt; apps</a:t>
            </a:r>
          </a:p>
          <a:p>
            <a:r>
              <a:rPr lang="en-GB" dirty="0"/>
              <a:t>Many apps out there</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93A770-885E-47E4-9D9E-63B3B0D5D46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854510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fontAlgn="ctr">
              <a:buFont typeface="Arial" panose="020B0604020202020204" pitchFamily="34" charset="0"/>
              <a:buChar char="•"/>
            </a:pPr>
            <a:r>
              <a:rPr lang="en-US" dirty="0"/>
              <a:t>Start with end user and go backwards to solution</a:t>
            </a:r>
          </a:p>
          <a:p>
            <a:pPr marL="571500" indent="-571500" fontAlgn="ctr">
              <a:buFont typeface="Arial" panose="020B0604020202020204" pitchFamily="34" charset="0"/>
              <a:buChar char="•"/>
            </a:pPr>
            <a:r>
              <a:rPr lang="en-US" dirty="0"/>
              <a:t>Data driven folks should step back and consider time from design to product, including integrations</a:t>
            </a:r>
          </a:p>
          <a:p>
            <a:pPr marL="571500" indent="-571500" fontAlgn="ctr">
              <a:buFont typeface="Arial" panose="020B0604020202020204" pitchFamily="34" charset="0"/>
              <a:buChar char="•"/>
            </a:pPr>
            <a:r>
              <a:rPr lang="en-US" dirty="0"/>
              <a:t>Keep the focus on user experience: Unless it is low friction enough, adoption doesn’t happen</a:t>
            </a:r>
          </a:p>
          <a:p>
            <a:endParaRPr lang="en-US" dirty="0"/>
          </a:p>
        </p:txBody>
      </p:sp>
      <p:sp>
        <p:nvSpPr>
          <p:cNvPr id="4" name="Header Placeholder 3"/>
          <p:cNvSpPr>
            <a:spLocks noGrp="1"/>
          </p:cNvSpPr>
          <p:nvPr>
            <p:ph type="hdr" sz="quarter" idx="10"/>
          </p:nvPr>
        </p:nvSpPr>
        <p:spPr/>
        <p:txBody>
          <a:bodyPr/>
          <a:lstStyle/>
          <a:p>
            <a:pPr marL="0" marR="0" lvl="0" indent="0" algn="l" defTabSz="97657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Exec Retreat 2016</a:t>
            </a:r>
          </a:p>
          <a:p>
            <a:pPr marL="0" marR="0" lvl="0" indent="0" algn="l" defTabSz="97657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996" marR="0" lvl="0" indent="0" algn="l" defTabSz="9340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10/24/2018 6:39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5977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900" b="1" kern="1200" dirty="0">
                <a:solidFill>
                  <a:schemeClr val="tx1"/>
                </a:solidFill>
                <a:effectLst/>
                <a:latin typeface="Segoe UI Light" pitchFamily="34" charset="0"/>
                <a:ea typeface="+mn-ea"/>
                <a:cs typeface="+mn-cs"/>
              </a:rPr>
              <a:t>Yes and No</a:t>
            </a:r>
          </a:p>
          <a:p>
            <a:pPr lvl="0"/>
            <a:r>
              <a:rPr lang="en-GB" sz="900" kern="1200" dirty="0">
                <a:solidFill>
                  <a:schemeClr val="tx1"/>
                </a:solidFill>
                <a:effectLst/>
                <a:latin typeface="Segoe UI Light" pitchFamily="34" charset="0"/>
                <a:ea typeface="+mn-ea"/>
                <a:cs typeface="+mn-cs"/>
              </a:rPr>
              <a:t>Bots are going to change the way we interact with brands and services in order to access information just like apps did when they first launched. That doesn’t mean we won’t need apps, just like when apps </a:t>
            </a:r>
            <a:r>
              <a:rPr lang="en-GB" sz="900" kern="1200">
                <a:solidFill>
                  <a:schemeClr val="tx1"/>
                </a:solidFill>
                <a:effectLst/>
                <a:latin typeface="Segoe UI Light" pitchFamily="34" charset="0"/>
                <a:ea typeface="+mn-ea"/>
                <a:cs typeface="+mn-cs"/>
              </a:rPr>
              <a:t>first came </a:t>
            </a:r>
            <a:r>
              <a:rPr lang="en-GB" sz="900" kern="1200" dirty="0">
                <a:solidFill>
                  <a:schemeClr val="tx1"/>
                </a:solidFill>
                <a:effectLst/>
                <a:latin typeface="Segoe UI Light" pitchFamily="34" charset="0"/>
                <a:ea typeface="+mn-ea"/>
                <a:cs typeface="+mn-cs"/>
              </a:rPr>
              <a:t>along, we still use websites even today</a:t>
            </a:r>
          </a:p>
          <a:p>
            <a:pPr lvl="0"/>
            <a:endParaRPr lang="en-GB" sz="900" kern="1200" dirty="0">
              <a:solidFill>
                <a:schemeClr val="tx1"/>
              </a:solidFill>
              <a:effectLst/>
              <a:latin typeface="Segoe UI Light" pitchFamily="34" charset="0"/>
              <a:ea typeface="+mn-ea"/>
              <a:cs typeface="+mn-cs"/>
            </a:endParaRPr>
          </a:p>
          <a:p>
            <a:pPr lvl="0"/>
            <a:r>
              <a:rPr lang="en-GB" sz="900" kern="1200" dirty="0">
                <a:solidFill>
                  <a:schemeClr val="tx1"/>
                </a:solidFill>
                <a:effectLst/>
                <a:latin typeface="Segoe UI Light" pitchFamily="34" charset="0"/>
                <a:ea typeface="+mn-ea"/>
                <a:cs typeface="+mn-cs"/>
              </a:rPr>
              <a:t>Bots will make us more productive</a:t>
            </a:r>
          </a:p>
          <a:p>
            <a:pPr lvl="0"/>
            <a:endParaRPr lang="en-GB" sz="900" kern="1200" dirty="0">
              <a:solidFill>
                <a:schemeClr val="tx1"/>
              </a:solidFill>
              <a:effectLst/>
              <a:latin typeface="Segoe UI Light" pitchFamily="34" charset="0"/>
              <a:ea typeface="+mn-ea"/>
              <a:cs typeface="+mn-cs"/>
            </a:endParaRPr>
          </a:p>
          <a:p>
            <a:pPr lvl="0"/>
            <a:r>
              <a:rPr lang="en-GB" sz="900" kern="1200" dirty="0">
                <a:solidFill>
                  <a:schemeClr val="tx1"/>
                </a:solidFill>
                <a:effectLst/>
                <a:latin typeface="Segoe UI Light" pitchFamily="34" charset="0"/>
                <a:ea typeface="+mn-ea"/>
                <a:cs typeface="+mn-cs"/>
              </a:rPr>
              <a:t>An alternative to finding simple information on a website </a:t>
            </a:r>
            <a:r>
              <a:rPr lang="en-GB" sz="900" kern="1200" dirty="0" err="1">
                <a:solidFill>
                  <a:schemeClr val="tx1"/>
                </a:solidFill>
                <a:effectLst/>
                <a:latin typeface="Segoe UI Light" pitchFamily="34" charset="0"/>
                <a:ea typeface="+mn-ea"/>
                <a:cs typeface="+mn-cs"/>
              </a:rPr>
              <a:t>eg</a:t>
            </a:r>
            <a:r>
              <a:rPr lang="en-GB" sz="900" kern="1200" dirty="0">
                <a:solidFill>
                  <a:schemeClr val="tx1"/>
                </a:solidFill>
                <a:effectLst/>
                <a:latin typeface="Segoe UI Light" pitchFamily="34" charset="0"/>
                <a:ea typeface="+mn-ea"/>
                <a:cs typeface="+mn-cs"/>
              </a:rPr>
              <a:t> ‘what’s your postcode?’ – means I don’t have to navigate a website, but use my messaging platform of choice to ask a bot for a postcode</a:t>
            </a:r>
          </a:p>
          <a:p>
            <a:endParaRPr lang="en-US" dirty="0"/>
          </a:p>
          <a:p>
            <a:pPr lvl="0"/>
            <a:r>
              <a:rPr lang="en-GB" sz="900" kern="1200" dirty="0">
                <a:solidFill>
                  <a:schemeClr val="tx1"/>
                </a:solidFill>
                <a:effectLst/>
                <a:latin typeface="Segoe UI Light" pitchFamily="34" charset="0"/>
                <a:ea typeface="+mn-ea"/>
                <a:cs typeface="+mn-cs"/>
              </a:rPr>
              <a:t>Some will be easy to build and offer access to simple information</a:t>
            </a:r>
          </a:p>
          <a:p>
            <a:pPr lvl="0"/>
            <a:r>
              <a:rPr lang="en-GB" sz="900" kern="1200" dirty="0">
                <a:solidFill>
                  <a:schemeClr val="tx1"/>
                </a:solidFill>
                <a:effectLst/>
                <a:latin typeface="Segoe UI Light" pitchFamily="34" charset="0"/>
                <a:ea typeface="+mn-ea"/>
                <a:cs typeface="+mn-cs"/>
              </a:rPr>
              <a:t>Some will be whimsy, as in, just for fun</a:t>
            </a:r>
          </a:p>
          <a:p>
            <a:pPr lvl="0"/>
            <a:r>
              <a:rPr lang="en-GB" sz="900" kern="1200" dirty="0">
                <a:solidFill>
                  <a:schemeClr val="tx1"/>
                </a:solidFill>
                <a:effectLst/>
                <a:latin typeface="Segoe UI Light" pitchFamily="34" charset="0"/>
                <a:ea typeface="+mn-ea"/>
                <a:cs typeface="+mn-cs"/>
              </a:rPr>
              <a:t>Some will be complicated, take months to build and require deep investment over time – in the same way that apps do today – </a:t>
            </a:r>
          </a:p>
          <a:p>
            <a:pPr lvl="0"/>
            <a:endParaRPr lang="en-GB" sz="900" kern="1200" dirty="0">
              <a:solidFill>
                <a:schemeClr val="tx1"/>
              </a:solidFill>
              <a:effectLst/>
              <a:latin typeface="Segoe UI Light" pitchFamily="34" charset="0"/>
              <a:ea typeface="+mn-ea"/>
              <a:cs typeface="+mn-cs"/>
            </a:endParaRPr>
          </a:p>
          <a:p>
            <a:pPr lvl="0"/>
            <a:r>
              <a:rPr lang="en-GB" sz="900" kern="1200" dirty="0">
                <a:solidFill>
                  <a:schemeClr val="tx1"/>
                </a:solidFill>
                <a:effectLst/>
                <a:latin typeface="Segoe UI Light" pitchFamily="34" charset="0"/>
                <a:ea typeface="+mn-ea"/>
                <a:cs typeface="+mn-cs"/>
              </a:rPr>
              <a:t>but, in the same way that websites and apps were one time a very expensive investment, tools and the middleware required to build these are becoming easier to work with and more productive from a dev’s perspective</a:t>
            </a:r>
          </a:p>
          <a:p>
            <a:pPr lvl="0"/>
            <a:endParaRPr lang="en-GB" sz="900" kern="1200" dirty="0">
              <a:solidFill>
                <a:schemeClr val="tx1"/>
              </a:solidFill>
              <a:effectLst/>
              <a:latin typeface="Segoe UI Light" pitchFamily="34" charset="0"/>
              <a:ea typeface="+mn-ea"/>
              <a:cs typeface="+mn-cs"/>
            </a:endParaRPr>
          </a:p>
          <a:p>
            <a:pPr marL="0" indent="0">
              <a:buNone/>
            </a:pPr>
            <a:r>
              <a:rPr lang="en-US" sz="3200" b="1" dirty="0">
                <a:solidFill>
                  <a:schemeClr val="accent6"/>
                </a:solidFill>
              </a:rPr>
              <a:t>For developers</a:t>
            </a:r>
          </a:p>
          <a:p>
            <a:pPr lvl="1"/>
            <a:r>
              <a:rPr lang="en-US" sz="900" kern="1200" dirty="0">
                <a:solidFill>
                  <a:schemeClr val="accent6"/>
                </a:solidFill>
                <a:latin typeface="Segoe UI Light" pitchFamily="34" charset="0"/>
                <a:ea typeface="+mn-ea"/>
                <a:cs typeface="+mn-cs"/>
              </a:rPr>
              <a:t>Reach the broadest set of users where they are conversing.</a:t>
            </a:r>
          </a:p>
          <a:p>
            <a:pPr lvl="1"/>
            <a:r>
              <a:rPr lang="en-US" sz="900" kern="1200" dirty="0">
                <a:solidFill>
                  <a:schemeClr val="accent6"/>
                </a:solidFill>
                <a:latin typeface="Segoe UI Light" pitchFamily="34" charset="0"/>
                <a:ea typeface="+mn-ea"/>
                <a:cs typeface="+mn-cs"/>
              </a:rPr>
              <a:t>Bots are more capable because of supporting services (profile, history, memory, etc.)</a:t>
            </a:r>
          </a:p>
          <a:p>
            <a:pPr lvl="1"/>
            <a:r>
              <a:rPr lang="en-US" sz="900" kern="1200" dirty="0">
                <a:solidFill>
                  <a:schemeClr val="accent6"/>
                </a:solidFill>
                <a:latin typeface="Segoe UI Light" pitchFamily="34" charset="0"/>
                <a:ea typeface="+mn-ea"/>
                <a:cs typeface="+mn-cs"/>
              </a:rPr>
              <a:t>Bring your own bot or build your own bot with the Bot Builder SDKs</a:t>
            </a:r>
          </a:p>
          <a:p>
            <a:pPr marL="0" indent="0">
              <a:buNone/>
            </a:pPr>
            <a:r>
              <a:rPr lang="en-US" sz="3200" b="1" dirty="0">
                <a:solidFill>
                  <a:schemeClr val="accent6"/>
                </a:solidFill>
              </a:rPr>
              <a:t>For end users</a:t>
            </a:r>
          </a:p>
          <a:p>
            <a:pPr lvl="1"/>
            <a:r>
              <a:rPr lang="en-US" sz="900" kern="1200" dirty="0">
                <a:solidFill>
                  <a:schemeClr val="accent6"/>
                </a:solidFill>
                <a:latin typeface="Segoe UI Light" pitchFamily="34" charset="0"/>
                <a:ea typeface="+mn-ea"/>
                <a:cs typeface="+mn-cs"/>
              </a:rPr>
              <a:t>Users can choose from a variety of conversation channels</a:t>
            </a:r>
          </a:p>
          <a:p>
            <a:pPr lvl="1"/>
            <a:r>
              <a:rPr lang="en-US" sz="900" kern="1200" dirty="0">
                <a:solidFill>
                  <a:schemeClr val="accent6"/>
                </a:solidFill>
                <a:latin typeface="Segoe UI Light" pitchFamily="34" charset="0"/>
                <a:ea typeface="+mn-ea"/>
                <a:cs typeface="+mn-cs"/>
              </a:rPr>
              <a:t>Users have trust and control of their data</a:t>
            </a:r>
          </a:p>
          <a:p>
            <a:pPr marL="0" indent="0">
              <a:buNone/>
            </a:pPr>
            <a:r>
              <a:rPr lang="en-US" sz="3200" b="1" dirty="0">
                <a:solidFill>
                  <a:schemeClr val="accent6"/>
                </a:solidFill>
              </a:rPr>
              <a:t>For businesses</a:t>
            </a:r>
          </a:p>
          <a:p>
            <a:pPr lvl="1"/>
            <a:r>
              <a:rPr lang="en-US" sz="900" kern="1200" dirty="0">
                <a:solidFill>
                  <a:schemeClr val="accent6"/>
                </a:solidFill>
                <a:latin typeface="Segoe UI Light" pitchFamily="34" charset="0"/>
                <a:ea typeface="+mn-ea"/>
                <a:cs typeface="+mn-cs"/>
              </a:rPr>
              <a:t>Broad access to their customers, new experiences</a:t>
            </a:r>
          </a:p>
          <a:p>
            <a:pPr lvl="1"/>
            <a:r>
              <a:rPr lang="en-US" sz="900" kern="1200" dirty="0">
                <a:solidFill>
                  <a:schemeClr val="accent6"/>
                </a:solidFill>
                <a:latin typeface="Segoe UI Light" pitchFamily="34" charset="0"/>
                <a:ea typeface="+mn-ea"/>
                <a:cs typeface="+mn-cs"/>
              </a:rPr>
              <a:t>Reduced cost of development</a:t>
            </a:r>
          </a:p>
          <a:p>
            <a:pPr lvl="1"/>
            <a:r>
              <a:rPr lang="en-US" sz="900" kern="1200" dirty="0">
                <a:solidFill>
                  <a:schemeClr val="accent6"/>
                </a:solidFill>
                <a:latin typeface="Segoe UI Light" pitchFamily="34" charset="0"/>
                <a:ea typeface="+mn-ea"/>
                <a:cs typeface="+mn-cs"/>
              </a:rPr>
              <a:t>Higher quality bots</a:t>
            </a:r>
          </a:p>
          <a:p>
            <a:pPr lvl="0"/>
            <a:endParaRPr lang="en-GB" sz="9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652887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Header Placeholder 3"/>
          <p:cNvSpPr>
            <a:spLocks noGrp="1"/>
          </p:cNvSpPr>
          <p:nvPr>
            <p:ph type="hdr" sz="quarter"/>
          </p:nvPr>
        </p:nvSpPr>
        <p:spPr/>
        <p:txBody>
          <a:bodyPr/>
          <a:lstStyle/>
          <a:p>
            <a:r>
              <a:rPr lang="en-US"/>
              <a:t>TechReady 23</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10/24/2018 6:39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6277358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Header Placeholder 3"/>
          <p:cNvSpPr>
            <a:spLocks noGrp="1"/>
          </p:cNvSpPr>
          <p:nvPr>
            <p:ph type="hdr" sz="quarter"/>
          </p:nvPr>
        </p:nvSpPr>
        <p:spPr/>
        <p:txBody>
          <a:bodyPr/>
          <a:lstStyle/>
          <a:p>
            <a:r>
              <a:rPr lang="en-US"/>
              <a:t>TechReady 23</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10/24/2018 6:39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4143481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Header Placeholder 3"/>
          <p:cNvSpPr>
            <a:spLocks noGrp="1"/>
          </p:cNvSpPr>
          <p:nvPr>
            <p:ph type="hdr" sz="quarter"/>
          </p:nvPr>
        </p:nvSpPr>
        <p:spPr/>
        <p:txBody>
          <a:bodyPr/>
          <a:lstStyle/>
          <a:p>
            <a:r>
              <a:rPr lang="en-US"/>
              <a:t>TechReady 23</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10/24/2018 6:39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1321045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Header Placeholder 3"/>
          <p:cNvSpPr>
            <a:spLocks noGrp="1"/>
          </p:cNvSpPr>
          <p:nvPr>
            <p:ph type="hdr" sz="quarter"/>
          </p:nvPr>
        </p:nvSpPr>
        <p:spPr/>
        <p:txBody>
          <a:bodyPr/>
          <a:lstStyle/>
          <a:p>
            <a:r>
              <a:rPr lang="en-US"/>
              <a:t>TechReady 23</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10/24/2018 6:39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1352958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91691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Top 10 apps people using on phones</a:t>
            </a:r>
          </a:p>
          <a:p>
            <a:r>
              <a:rPr lang="en-GB" dirty="0"/>
              <a:t>6 are  messaging apps</a:t>
            </a:r>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93A770-885E-47E4-9D9E-63B3B0D5D46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06751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93A770-885E-47E4-9D9E-63B3B0D5D46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85828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sz="900" kern="1200" dirty="0">
              <a:solidFill>
                <a:schemeClr val="tx1"/>
              </a:solidFill>
              <a:effectLst/>
              <a:latin typeface="Segoe UI Light" pitchFamily="34" charset="0"/>
              <a:ea typeface="+mn-ea"/>
              <a:cs typeface="+mn-cs"/>
            </a:endParaRPr>
          </a:p>
          <a:p>
            <a:pPr lvl="0"/>
            <a:r>
              <a:rPr lang="en-GB" sz="900" kern="1200" dirty="0">
                <a:solidFill>
                  <a:schemeClr val="tx1"/>
                </a:solidFill>
                <a:effectLst/>
                <a:latin typeface="Segoe UI Light" pitchFamily="34" charset="0"/>
                <a:ea typeface="+mn-ea"/>
                <a:cs typeface="+mn-cs"/>
              </a:rPr>
              <a:t>an alternative to finding simple information on a website </a:t>
            </a:r>
            <a:r>
              <a:rPr lang="en-GB" sz="900" kern="1200" dirty="0" err="1">
                <a:solidFill>
                  <a:schemeClr val="tx1"/>
                </a:solidFill>
                <a:effectLst/>
                <a:latin typeface="Segoe UI Light" pitchFamily="34" charset="0"/>
                <a:ea typeface="+mn-ea"/>
                <a:cs typeface="+mn-cs"/>
              </a:rPr>
              <a:t>eg</a:t>
            </a:r>
            <a:r>
              <a:rPr lang="en-GB" sz="900" kern="1200" dirty="0">
                <a:solidFill>
                  <a:schemeClr val="tx1"/>
                </a:solidFill>
                <a:effectLst/>
                <a:latin typeface="Segoe UI Light" pitchFamily="34" charset="0"/>
                <a:ea typeface="+mn-ea"/>
                <a:cs typeface="+mn-cs"/>
              </a:rPr>
              <a:t> ‘what’s your postcode?’ – means I don’t have to navigate a website, but use my messaging platform of choice to ask a bot for a postcode</a:t>
            </a:r>
          </a:p>
          <a:p>
            <a:pPr lvl="0"/>
            <a:endParaRPr lang="en-GB" sz="900" kern="1200" dirty="0">
              <a:solidFill>
                <a:schemeClr val="tx1"/>
              </a:solidFill>
              <a:effectLst/>
              <a:latin typeface="Segoe UI Light" pitchFamily="34" charset="0"/>
              <a:ea typeface="+mn-ea"/>
              <a:cs typeface="+mn-cs"/>
            </a:endParaRPr>
          </a:p>
          <a:p>
            <a:pPr lvl="0"/>
            <a:endParaRPr lang="en-GB"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dirty="0"/>
              <a:t>Because people already use these platforms, a bot that operates on them can be faster and easier to use than finding and downloading a new app or navigating a new website. </a:t>
            </a:r>
            <a:endParaRPr lang="en-GB" b="0" dirty="0"/>
          </a:p>
          <a:p>
            <a:pPr lvl="0"/>
            <a:endParaRPr lang="en-GB" sz="900" kern="1200" dirty="0">
              <a:solidFill>
                <a:schemeClr val="tx1"/>
              </a:solidFill>
              <a:effectLst/>
              <a:latin typeface="Segoe UI Light" pitchFamily="34" charset="0"/>
              <a:ea typeface="+mn-ea"/>
              <a:cs typeface="+mn-cs"/>
            </a:endParaRPr>
          </a:p>
          <a:p>
            <a:endParaRPr lang="en-GB"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10/24/2018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312883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baseline="0" dirty="0">
                <a:solidFill>
                  <a:schemeClr val="tx1"/>
                </a:solidFill>
                <a:effectLst/>
                <a:latin typeface="Segoe UI Light" pitchFamily="34" charset="0"/>
                <a:ea typeface="+mn-ea"/>
                <a:cs typeface="+mn-cs"/>
              </a:rPr>
              <a:t>This new platform includes a p</a:t>
            </a:r>
            <a:r>
              <a:rPr lang="en-US" sz="900" kern="1200" dirty="0">
                <a:solidFill>
                  <a:schemeClr val="tx1"/>
                </a:solidFill>
                <a:effectLst/>
                <a:latin typeface="Segoe UI Light" pitchFamily="34" charset="0"/>
                <a:ea typeface="+mn-ea"/>
                <a:cs typeface="+mn-cs"/>
              </a:rPr>
              <a:t>ersonal digital assistant knows you, knows about your world and is always with you across all your devices helping you with your everyday tasks. And</a:t>
            </a:r>
            <a:r>
              <a:rPr lang="en-US" sz="900" kern="1200" baseline="0" dirty="0">
                <a:solidFill>
                  <a:schemeClr val="tx1"/>
                </a:solidFill>
                <a:effectLst/>
                <a:latin typeface="Segoe UI Light" pitchFamily="34" charset="0"/>
                <a:ea typeface="+mn-ea"/>
                <a:cs typeface="+mn-cs"/>
              </a:rPr>
              <a:t> b</a:t>
            </a:r>
            <a:r>
              <a:rPr lang="en-US" sz="900" kern="1200" dirty="0">
                <a:solidFill>
                  <a:schemeClr val="tx1"/>
                </a:solidFill>
                <a:effectLst/>
                <a:latin typeface="Segoe UI Light" pitchFamily="34" charset="0"/>
                <a:ea typeface="+mn-ea"/>
                <a:cs typeface="+mn-cs"/>
              </a:rPr>
              <a:t>ots, with</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the capability to take the power</a:t>
            </a:r>
            <a:r>
              <a:rPr lang="en-US" sz="900" kern="1200" baseline="0" dirty="0">
                <a:solidFill>
                  <a:schemeClr val="tx1"/>
                </a:solidFill>
                <a:effectLst/>
                <a:latin typeface="Segoe UI Light" pitchFamily="34" charset="0"/>
                <a:ea typeface="+mn-ea"/>
                <a:cs typeface="+mn-cs"/>
              </a:rPr>
              <a:t> of human conversations, and apply it </a:t>
            </a:r>
            <a:r>
              <a:rPr lang="en-US" sz="900" kern="1200" dirty="0">
                <a:solidFill>
                  <a:schemeClr val="tx1"/>
                </a:solidFill>
                <a:effectLst/>
                <a:latin typeface="Segoe UI Light" pitchFamily="34" charset="0"/>
                <a:ea typeface="+mn-ea"/>
                <a:cs typeface="+mn-cs"/>
              </a:rPr>
              <a:t>to everything.</a:t>
            </a:r>
          </a:p>
          <a:p>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We</a:t>
            </a:r>
            <a:r>
              <a:rPr lang="en-US" sz="900" kern="1200" baseline="0" dirty="0">
                <a:solidFill>
                  <a:schemeClr val="tx1"/>
                </a:solidFill>
                <a:effectLst/>
                <a:latin typeface="Segoe UI Light" pitchFamily="34" charset="0"/>
                <a:ea typeface="+mn-ea"/>
                <a:cs typeface="+mn-cs"/>
              </a:rPr>
              <a:t> imagine a</a:t>
            </a:r>
            <a:r>
              <a:rPr lang="en-US" sz="900" kern="1200" dirty="0">
                <a:solidFill>
                  <a:schemeClr val="tx1"/>
                </a:solidFill>
                <a:effectLst/>
                <a:latin typeface="Segoe UI Light" pitchFamily="34" charset="0"/>
                <a:ea typeface="+mn-ea"/>
                <a:cs typeface="+mn-cs"/>
              </a:rPr>
              <a:t> rich ecosystem of conversations,</a:t>
            </a:r>
            <a:r>
              <a:rPr lang="en-US" sz="900" kern="1200" baseline="0" dirty="0">
                <a:solidFill>
                  <a:schemeClr val="tx1"/>
                </a:solidFill>
                <a:effectLst/>
                <a:latin typeface="Segoe UI Light" pitchFamily="34" charset="0"/>
                <a:ea typeface="+mn-ea"/>
                <a:cs typeface="+mn-cs"/>
              </a:rPr>
              <a:t> ones that include:</a:t>
            </a:r>
            <a:r>
              <a:rPr lang="en-US" sz="900" kern="1200" dirty="0">
                <a:solidFill>
                  <a:schemeClr val="tx1"/>
                </a:solidFill>
                <a:effectLst/>
                <a:latin typeface="Segoe UI Light" pitchFamily="34" charset="0"/>
                <a:ea typeface="+mn-ea"/>
                <a:cs typeface="+mn-cs"/>
              </a:rPr>
              <a:t> people to people, people to your personal digital assistant, people to bots, and even personal digital assistants calling on bots on your behalf.  That's the world that you're going to get to see in the years to come.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0" dirty="0">
              <a:gradFill>
                <a:gsLst>
                  <a:gs pos="0">
                    <a:srgbClr val="FFFFFF"/>
                  </a:gs>
                  <a:gs pos="100000">
                    <a:srgbClr val="FFFFFF"/>
                  </a:gs>
                </a:gsLst>
                <a:lin ang="5400000" scaled="1"/>
              </a:gradFill>
              <a:latin typeface="Segoe UI Light"/>
              <a:cs typeface="Segoe UI Semilight" panose="020B0402040204020203" pitchFamily="34" charset="0"/>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a:p>
            <a:endParaRPr lang="en-US" sz="900" kern="1200" dirty="0">
              <a:solidFill>
                <a:schemeClr val="tx1"/>
              </a:solidFill>
              <a:effectLst/>
              <a:latin typeface="Segoe UI Light" pitchFamily="34" charset="0"/>
              <a:ea typeface="+mn-ea"/>
              <a:cs typeface="+mn-cs"/>
            </a:endParaRPr>
          </a:p>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97657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Exec Retreat 2016</a:t>
            </a:r>
          </a:p>
          <a:p>
            <a:pPr marL="0" marR="0" lvl="0" indent="0" algn="l" defTabSz="97657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996" marR="0" lvl="0" indent="0" algn="l" defTabSz="9340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10/24/2018 6:39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8080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spc="0" dirty="0">
                <a:gradFill>
                  <a:gsLst>
                    <a:gs pos="0">
                      <a:srgbClr val="FFFFFF"/>
                    </a:gs>
                    <a:gs pos="100000">
                      <a:srgbClr val="FFFFFF"/>
                    </a:gs>
                  </a:gsLst>
                  <a:lin ang="5400000" scaled="1"/>
                </a:gradFill>
                <a:latin typeface="Segoe UI Light"/>
                <a:cs typeface="Segoe UI Semilight" panose="020B0402040204020203" pitchFamily="34" charset="0"/>
              </a:rPr>
              <a:t>Human language is the new UI</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Think</a:t>
            </a:r>
            <a:r>
              <a:rPr lang="en-US" sz="900" kern="1200" baseline="0" dirty="0">
                <a:solidFill>
                  <a:schemeClr val="tx1"/>
                </a:solidFill>
                <a:effectLst/>
                <a:latin typeface="Segoe UI Light" pitchFamily="34" charset="0"/>
                <a:ea typeface="+mn-ea"/>
                <a:cs typeface="+mn-cs"/>
              </a:rPr>
              <a:t> of</a:t>
            </a:r>
            <a:r>
              <a:rPr lang="en-US" sz="900" kern="1200" dirty="0">
                <a:solidFill>
                  <a:schemeClr val="tx1"/>
                </a:solidFill>
                <a:effectLst/>
                <a:latin typeface="Segoe UI Light" pitchFamily="34" charset="0"/>
                <a:ea typeface="+mn-ea"/>
                <a:cs typeface="+mn-cs"/>
              </a:rPr>
              <a:t> bots as new applications that you converse with.</a:t>
            </a:r>
            <a:r>
              <a:rPr lang="en-US" sz="900" kern="1200" baseline="0" dirty="0">
                <a:solidFill>
                  <a:schemeClr val="tx1"/>
                </a:solidFill>
                <a:effectLst/>
                <a:latin typeface="Segoe UI Light" pitchFamily="34" charset="0"/>
                <a:ea typeface="+mn-ea"/>
                <a:cs typeface="+mn-cs"/>
              </a:rPr>
              <a:t> Instead of looking through multiple apps, or pages and pages of websites, </a:t>
            </a:r>
            <a:r>
              <a:rPr lang="en-US" sz="900" kern="1200" dirty="0">
                <a:solidFill>
                  <a:schemeClr val="tx1"/>
                </a:solidFill>
                <a:effectLst/>
                <a:latin typeface="Segoe UI Light" pitchFamily="34" charset="0"/>
                <a:ea typeface="+mn-ea"/>
                <a:cs typeface="+mn-cs"/>
              </a:rPr>
              <a:t>you can call on any application as a bot within this conversational canvas.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Bots are the new ‘apps,’ and digital assistants are meta apps or like the new browsers. In</a:t>
            </a:r>
            <a:r>
              <a:rPr lang="en-US" sz="900" kern="1200" baseline="0" dirty="0">
                <a:solidFill>
                  <a:schemeClr val="tx1"/>
                </a:solidFill>
                <a:effectLst/>
                <a:latin typeface="Segoe UI Light" pitchFamily="34" charset="0"/>
                <a:ea typeface="+mn-ea"/>
                <a:cs typeface="+mn-cs"/>
              </a:rPr>
              <a:t> this way,</a:t>
            </a:r>
            <a:r>
              <a:rPr lang="en-US" sz="900" kern="1200" dirty="0">
                <a:solidFill>
                  <a:schemeClr val="tx1"/>
                </a:solidFill>
                <a:effectLst/>
                <a:latin typeface="Segoe UI Light" pitchFamily="34" charset="0"/>
                <a:ea typeface="+mn-ea"/>
                <a:cs typeface="+mn-cs"/>
              </a:rPr>
              <a:t> intelligence is infused into all of your interactions.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0" dirty="0">
              <a:gradFill>
                <a:gsLst>
                  <a:gs pos="0">
                    <a:srgbClr val="FFFFFF"/>
                  </a:gs>
                  <a:gs pos="100000">
                    <a:srgbClr val="FFFFFF"/>
                  </a:gs>
                </a:gsLst>
                <a:lin ang="5400000" scaled="1"/>
              </a:gradFill>
              <a:latin typeface="Segoe UI Light"/>
              <a:cs typeface="Segoe UI Semilight" panose="020B0402040204020203" pitchFamily="34" charset="0"/>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a:p>
            <a:endParaRPr lang="en-US" sz="900" kern="1200" dirty="0">
              <a:solidFill>
                <a:schemeClr val="tx1"/>
              </a:solidFill>
              <a:effectLst/>
              <a:latin typeface="Segoe UI Light" pitchFamily="34" charset="0"/>
              <a:ea typeface="+mn-ea"/>
              <a:cs typeface="+mn-cs"/>
            </a:endParaRPr>
          </a:p>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97657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Exec Retreat 2016</a:t>
            </a:r>
          </a:p>
          <a:p>
            <a:pPr marL="0" marR="0" lvl="0" indent="0" algn="l" defTabSz="97657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996" marR="0" lvl="0" indent="0" algn="l" defTabSz="9340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10/24/2018 6:39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1966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bot is software that is designed to automate the kinds of tasks you would usually do on your own, </a:t>
            </a:r>
          </a:p>
          <a:p>
            <a:endParaRPr lang="en-GB" dirty="0"/>
          </a:p>
          <a:p>
            <a:r>
              <a:rPr lang="en-GB" dirty="0"/>
              <a:t>They</a:t>
            </a:r>
            <a:r>
              <a:rPr lang="en-GB" baseline="0" dirty="0"/>
              <a:t> sit in front of processes/tasks – reservations, scheduling dinner, FAQ, pro-active info, an assistant for a particular task.</a:t>
            </a:r>
          </a:p>
          <a:p>
            <a:endParaRPr lang="en-GB" baseline="0" dirty="0"/>
          </a:p>
          <a:p>
            <a:endParaRPr lang="en-GB" baseline="0" dirty="0"/>
          </a:p>
          <a:p>
            <a:endParaRPr lang="en-GB" dirty="0"/>
          </a:p>
          <a:p>
            <a:r>
              <a:rPr lang="en-GB" dirty="0"/>
              <a:t>The increasingly common form of bots, </a:t>
            </a:r>
            <a:r>
              <a:rPr lang="en-GB" dirty="0" err="1"/>
              <a:t>chatbots</a:t>
            </a:r>
            <a:r>
              <a:rPr lang="en-GB" dirty="0"/>
              <a:t>. They have their own UI (human language). Rather than being hidden behind process and applications, users can start to have conversations with bots directly</a:t>
            </a:r>
          </a:p>
          <a:p>
            <a:endParaRPr lang="en-GB" dirty="0"/>
          </a:p>
          <a:p>
            <a:endParaRPr lang="en-GB" dirty="0"/>
          </a:p>
          <a:p>
            <a:endParaRPr lang="en-GB"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10/24/2018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5244150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8.xml"/><Relationship Id="rId4" Type="http://schemas.openxmlformats.org/officeDocument/2006/relationships/image" Target="../media/image3.png"/></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9.xml"/><Relationship Id="rId4" Type="http://schemas.openxmlformats.org/officeDocument/2006/relationships/image" Target="../media/image26.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9.xml"/><Relationship Id="rId4" Type="http://schemas.openxmlformats.org/officeDocument/2006/relationships/image" Target="../media/image26.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emf"/><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emf"/><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4.jpeg"/><Relationship Id="rId1" Type="http://schemas.openxmlformats.org/officeDocument/2006/relationships/slideMaster" Target="../slideMasters/slideMaster15.xml"/><Relationship Id="rId5" Type="http://schemas.openxmlformats.org/officeDocument/2006/relationships/image" Target="../media/image45.png"/><Relationship Id="rId4" Type="http://schemas.openxmlformats.org/officeDocument/2006/relationships/image" Target="../media/image2.emf"/></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emf"/><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emf"/><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6.jpeg"/><Relationship Id="rId1" Type="http://schemas.openxmlformats.org/officeDocument/2006/relationships/slideMaster" Target="../slideMasters/slideMaster15.xml"/><Relationship Id="rId4" Type="http://schemas.openxmlformats.org/officeDocument/2006/relationships/image" Target="../media/image2.emf"/></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7.jpeg"/><Relationship Id="rId1" Type="http://schemas.openxmlformats.org/officeDocument/2006/relationships/slideMaster" Target="../slideMasters/slideMaster15.xml"/><Relationship Id="rId4" Type="http://schemas.openxmlformats.org/officeDocument/2006/relationships/image" Target="../media/image2.emf"/></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8.jpeg"/><Relationship Id="rId1" Type="http://schemas.openxmlformats.org/officeDocument/2006/relationships/slideMaster" Target="../slideMasters/slideMaster15.xml"/><Relationship Id="rId4" Type="http://schemas.openxmlformats.org/officeDocument/2006/relationships/image" Target="../media/image2.emf"/></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9.jpeg"/><Relationship Id="rId1" Type="http://schemas.openxmlformats.org/officeDocument/2006/relationships/slideMaster" Target="../slideMasters/slideMaster15.xml"/><Relationship Id="rId4" Type="http://schemas.openxmlformats.org/officeDocument/2006/relationships/image" Target="../media/image2.emf"/></Relationships>
</file>

<file path=ppt/slideLayouts/_rels/slideLayout2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0.png"/><Relationship Id="rId1" Type="http://schemas.openxmlformats.org/officeDocument/2006/relationships/slideMaster" Target="../slideMasters/slideMaster15.xml"/><Relationship Id="rId5" Type="http://schemas.openxmlformats.org/officeDocument/2006/relationships/image" Target="../media/image2.emf"/><Relationship Id="rId4" Type="http://schemas.openxmlformats.org/officeDocument/2006/relationships/image" Target="../media/image8.emf"/></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1.jpeg"/><Relationship Id="rId1" Type="http://schemas.openxmlformats.org/officeDocument/2006/relationships/slideMaster" Target="../slideMasters/slideMaster15.xml"/><Relationship Id="rId4" Type="http://schemas.openxmlformats.org/officeDocument/2006/relationships/image" Target="../media/image2.emf"/></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2.jpeg"/><Relationship Id="rId1" Type="http://schemas.openxmlformats.org/officeDocument/2006/relationships/slideMaster" Target="../slideMasters/slideMaster15.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55.jpeg"/><Relationship Id="rId2" Type="http://schemas.openxmlformats.org/officeDocument/2006/relationships/image" Target="../media/image52.jpeg"/><Relationship Id="rId1" Type="http://schemas.openxmlformats.org/officeDocument/2006/relationships/slideMaster" Target="../slideMasters/slideMaster15.xml"/><Relationship Id="rId6" Type="http://schemas.openxmlformats.org/officeDocument/2006/relationships/image" Target="../media/image2.emf"/><Relationship Id="rId5" Type="http://schemas.openxmlformats.org/officeDocument/2006/relationships/image" Target="../media/image8.emf"/><Relationship Id="rId4" Type="http://schemas.openxmlformats.org/officeDocument/2006/relationships/image" Target="../media/image54.jpeg"/></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6.jpeg"/><Relationship Id="rId1" Type="http://schemas.openxmlformats.org/officeDocument/2006/relationships/slideMaster" Target="../slideMasters/slideMaster15.xml"/><Relationship Id="rId4" Type="http://schemas.openxmlformats.org/officeDocument/2006/relationships/image" Target="../media/image2.emf"/></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7.jpeg"/><Relationship Id="rId1" Type="http://schemas.openxmlformats.org/officeDocument/2006/relationships/slideMaster" Target="../slideMasters/slideMaster15.xml"/><Relationship Id="rId4" Type="http://schemas.openxmlformats.org/officeDocument/2006/relationships/image" Target="../media/image2.emf"/></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8.jpeg"/><Relationship Id="rId1" Type="http://schemas.openxmlformats.org/officeDocument/2006/relationships/slideMaster" Target="../slideMasters/slideMaster15.xml"/><Relationship Id="rId4" Type="http://schemas.openxmlformats.org/officeDocument/2006/relationships/image" Target="../media/image2.emf"/></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emf"/><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emf"/><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4.jpg"/><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jpeg"/><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8.jpeg"/><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9.jpg"/><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29.jpg"/><Relationship Id="rId1" Type="http://schemas.openxmlformats.org/officeDocument/2006/relationships/slideMaster" Target="../slideMasters/slideMaster18.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8" Type="http://schemas.openxmlformats.org/officeDocument/2006/relationships/hyperlink" Target="http://www.twitter.com/OfficeDev" TargetMode="External"/><Relationship Id="rId3" Type="http://schemas.openxmlformats.org/officeDocument/2006/relationships/image" Target="../media/image76.emf"/><Relationship Id="rId7" Type="http://schemas.openxmlformats.org/officeDocument/2006/relationships/hyperlink" Target="https://www.yammer.com/itpronetwork" TargetMode="External"/><Relationship Id="rId2" Type="http://schemas.openxmlformats.org/officeDocument/2006/relationships/image" Target="../media/image75.emf"/><Relationship Id="rId1" Type="http://schemas.openxmlformats.org/officeDocument/2006/relationships/slideMaster" Target="../slideMasters/slideMaster18.xml"/><Relationship Id="rId6" Type="http://schemas.openxmlformats.org/officeDocument/2006/relationships/hyperlink" Target="https://www.youtube.com/playlist?list=PLWZJrkeLOrbacRLNZE05ZelBLwvyaAQtW" TargetMode="External"/><Relationship Id="rId11" Type="http://schemas.openxmlformats.org/officeDocument/2006/relationships/hyperlink" Target="http://officespdev.uservoice.com/" TargetMode="External"/><Relationship Id="rId5" Type="http://schemas.openxmlformats.org/officeDocument/2006/relationships/image" Target="../media/image78.png"/><Relationship Id="rId10" Type="http://schemas.openxmlformats.org/officeDocument/2006/relationships/hyperlink" Target="http://dev.office.com/podcasts" TargetMode="External"/><Relationship Id="rId4" Type="http://schemas.openxmlformats.org/officeDocument/2006/relationships/image" Target="../media/image77.png"/><Relationship Id="rId9" Type="http://schemas.openxmlformats.org/officeDocument/2006/relationships/hyperlink" Target="http://aka.ms/O365DevShow" TargetMode="Externa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8.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8.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18.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1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9.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emf"/><Relationship Id="rId1" Type="http://schemas.openxmlformats.org/officeDocument/2006/relationships/slideMaster" Target="../slideMasters/slideMaster5.xml"/><Relationship Id="rId4" Type="http://schemas.openxmlformats.org/officeDocument/2006/relationships/image" Target="../media/image17.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125712313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996458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3E92D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5178805" y="-815990"/>
            <a:ext cx="2875576" cy="602231"/>
          </a:xfrm>
          <a:prstGeom prst="rect">
            <a:avLst/>
          </a:prstGeom>
        </p:spPr>
      </p:pic>
    </p:spTree>
    <p:extLst>
      <p:ext uri="{BB962C8B-B14F-4D97-AF65-F5344CB8AC3E}">
        <p14:creationId xmlns:p14="http://schemas.microsoft.com/office/powerpoint/2010/main" val="11081426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1E425C"/>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974769" y="-981139"/>
            <a:ext cx="2875576" cy="602231"/>
          </a:xfrm>
          <a:prstGeom prst="rect">
            <a:avLst/>
          </a:prstGeom>
        </p:spPr>
      </p:pic>
    </p:spTree>
    <p:extLst>
      <p:ext uri="{BB962C8B-B14F-4D97-AF65-F5344CB8AC3E}">
        <p14:creationId xmlns:p14="http://schemas.microsoft.com/office/powerpoint/2010/main" val="338687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327488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54221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646333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1_Title Slide w/o illustration Light">
    <p:bg>
      <p:bgPr>
        <a:solidFill>
          <a:srgbClr val="2B3951"/>
        </a:solidFill>
        <a:effectLst/>
      </p:bgPr>
    </p:bg>
    <p:spTree>
      <p:nvGrpSpPr>
        <p:cNvPr id="1" name=""/>
        <p:cNvGrpSpPr/>
        <p:nvPr/>
      </p:nvGrpSpPr>
      <p:grpSpPr>
        <a:xfrm>
          <a:off x="0" y="0"/>
          <a:ext cx="0" cy="0"/>
          <a:chOff x="0" y="0"/>
          <a:chExt cx="0" cy="0"/>
        </a:xfrm>
      </p:grpSpPr>
      <p:pic>
        <p:nvPicPr>
          <p:cNvPr id="2" name="Picture 1"/>
          <p:cNvPicPr>
            <a:picLocks/>
          </p:cNvPicPr>
          <p:nvPr userDrawn="1"/>
        </p:nvPicPr>
        <p:blipFill>
          <a:blip r:embed="rId2"/>
          <a:stretch>
            <a:fillRect/>
          </a:stretch>
        </p:blipFill>
        <p:spPr>
          <a:xfrm>
            <a:off x="2877489" y="3035624"/>
            <a:ext cx="6608432" cy="890636"/>
          </a:xfrm>
          <a:prstGeom prst="rect">
            <a:avLst/>
          </a:prstGeom>
        </p:spPr>
      </p:pic>
      <p:pic>
        <p:nvPicPr>
          <p:cNvPr id="4" name="Picture 3"/>
          <p:cNvPicPr>
            <a:picLocks noChangeAspect="1"/>
          </p:cNvPicPr>
          <p:nvPr userDrawn="1"/>
        </p:nvPicPr>
        <p:blipFill>
          <a:blip r:embed="rId3"/>
          <a:stretch>
            <a:fillRect/>
          </a:stretch>
        </p:blipFill>
        <p:spPr>
          <a:xfrm>
            <a:off x="0" y="6897379"/>
            <a:ext cx="12452021" cy="126649"/>
          </a:xfrm>
          <a:prstGeom prst="rect">
            <a:avLst/>
          </a:prstGeom>
        </p:spPr>
      </p:pic>
    </p:spTree>
    <p:extLst>
      <p:ext uri="{BB962C8B-B14F-4D97-AF65-F5344CB8AC3E}">
        <p14:creationId xmlns:p14="http://schemas.microsoft.com/office/powerpoint/2010/main" val="25104941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1_Speaker Intro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54924" y="2154393"/>
            <a:ext cx="7156938" cy="1819309"/>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Click to edit Master title style</a:t>
            </a:r>
          </a:p>
        </p:txBody>
      </p:sp>
      <p:sp>
        <p:nvSpPr>
          <p:cNvPr id="4" name="Text Placeholder 3"/>
          <p:cNvSpPr>
            <a:spLocks noGrp="1"/>
          </p:cNvSpPr>
          <p:nvPr>
            <p:ph type="body" sz="quarter" idx="10"/>
          </p:nvPr>
        </p:nvSpPr>
        <p:spPr>
          <a:xfrm>
            <a:off x="4754956" y="3489592"/>
            <a:ext cx="7156907" cy="1084799"/>
          </a:xfrm>
        </p:spPr>
        <p:txBody>
          <a:bodyPr>
            <a:noAutofit/>
          </a:bodyPr>
          <a:lstStyle>
            <a:lvl1pPr algn="l">
              <a:defRPr sz="3060" b="0" i="0">
                <a:solidFill>
                  <a:schemeClr val="bg1"/>
                </a:solidFill>
                <a:latin typeface="Segoe UI" charset="0"/>
                <a:ea typeface="Segoe UI" charset="0"/>
                <a:cs typeface="Segoe UI" charset="0"/>
              </a:defRPr>
            </a:lvl1pPr>
            <a:lvl2pPr algn="r">
              <a:defRPr sz="3060"/>
            </a:lvl2pPr>
            <a:lvl3pPr algn="r">
              <a:defRPr sz="3060"/>
            </a:lvl3pPr>
            <a:lvl4pPr algn="r">
              <a:defRPr sz="3060"/>
            </a:lvl4pPr>
            <a:lvl5pPr algn="r">
              <a:defRPr sz="3060"/>
            </a:lvl5pPr>
          </a:lstStyle>
          <a:p>
            <a:pPr lvl="0"/>
            <a:r>
              <a:rPr lang="en-US" dirty="0"/>
              <a:t>Click to edit Master text styles</a:t>
            </a:r>
          </a:p>
        </p:txBody>
      </p:sp>
      <p:sp>
        <p:nvSpPr>
          <p:cNvPr id="7" name="Picture Placeholder 6"/>
          <p:cNvSpPr>
            <a:spLocks noGrp="1"/>
          </p:cNvSpPr>
          <p:nvPr>
            <p:ph type="pic" sz="quarter" idx="11" hasCustomPrompt="1"/>
          </p:nvPr>
        </p:nvSpPr>
        <p:spPr>
          <a:xfrm>
            <a:off x="1" y="-16654"/>
            <a:ext cx="4156401" cy="6914033"/>
          </a:xfrm>
        </p:spPr>
        <p:txBody>
          <a:bodyPr anchor="ctr">
            <a:normAutofit/>
          </a:bodyPr>
          <a:lstStyle>
            <a:lvl1pPr algn="ctr">
              <a:defRPr sz="2448" baseline="0">
                <a:solidFill>
                  <a:schemeClr val="bg1"/>
                </a:solidFill>
              </a:defRPr>
            </a:lvl1pPr>
          </a:lstStyle>
          <a:p>
            <a:r>
              <a:rPr lang="en-US" dirty="0"/>
              <a:t>Drag photo here. Make sure</a:t>
            </a:r>
            <a:br>
              <a:rPr lang="en-US" dirty="0"/>
            </a:br>
            <a:r>
              <a:rPr lang="en-US" dirty="0"/>
              <a:t>it fills the space provided fully.</a:t>
            </a:r>
            <a:br>
              <a:rPr lang="en-US" dirty="0"/>
            </a:br>
            <a:r>
              <a:rPr lang="en-US" dirty="0"/>
              <a:t>Click photo and navigate to  “Picture Format” tab to adjust size and placement of image. See slide 18 for instructions</a:t>
            </a:r>
            <a:br>
              <a:rPr lang="en-US" dirty="0"/>
            </a:br>
            <a:r>
              <a:rPr lang="en-US" dirty="0"/>
              <a:t>on how to resize images</a:t>
            </a:r>
          </a:p>
        </p:txBody>
      </p:sp>
      <p:pic>
        <p:nvPicPr>
          <p:cNvPr id="8" name="Picture 7"/>
          <p:cNvPicPr>
            <a:picLocks noChangeAspect="1"/>
          </p:cNvPicPr>
          <p:nvPr userDrawn="1"/>
        </p:nvPicPr>
        <p:blipFill>
          <a:blip r:embed="rId2"/>
          <a:stretch>
            <a:fillRect/>
          </a:stretch>
        </p:blipFill>
        <p:spPr>
          <a:xfrm>
            <a:off x="4754924" y="5219426"/>
            <a:ext cx="1820248" cy="245303"/>
          </a:xfrm>
          <a:prstGeom prst="rect">
            <a:avLst/>
          </a:prstGeom>
        </p:spPr>
      </p:pic>
      <p:pic>
        <p:nvPicPr>
          <p:cNvPr id="9" name="Picture 8"/>
          <p:cNvPicPr>
            <a:picLocks noChangeAspect="1"/>
          </p:cNvPicPr>
          <p:nvPr userDrawn="1"/>
        </p:nvPicPr>
        <p:blipFill>
          <a:blip r:embed="rId3"/>
          <a:stretch>
            <a:fillRect/>
          </a:stretch>
        </p:blipFill>
        <p:spPr>
          <a:xfrm>
            <a:off x="0" y="6897379"/>
            <a:ext cx="12452021" cy="126649"/>
          </a:xfrm>
          <a:prstGeom prst="rect">
            <a:avLst/>
          </a:prstGeom>
        </p:spPr>
      </p:pic>
    </p:spTree>
    <p:extLst>
      <p:ext uri="{BB962C8B-B14F-4D97-AF65-F5344CB8AC3E}">
        <p14:creationId xmlns:p14="http://schemas.microsoft.com/office/powerpoint/2010/main" val="3024592417"/>
      </p:ext>
    </p:extLst>
  </p:cSld>
  <p:clrMapOvr>
    <a:masterClrMapping/>
  </p:clrMapOvr>
  <p:extLst mod="1">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2_Speaker Intro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54924" y="2154393"/>
            <a:ext cx="7156938" cy="1819309"/>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Click to edit Master title style</a:t>
            </a:r>
          </a:p>
        </p:txBody>
      </p:sp>
      <p:sp>
        <p:nvSpPr>
          <p:cNvPr id="4" name="Text Placeholder 3"/>
          <p:cNvSpPr>
            <a:spLocks noGrp="1"/>
          </p:cNvSpPr>
          <p:nvPr>
            <p:ph type="body" sz="quarter" idx="10"/>
          </p:nvPr>
        </p:nvSpPr>
        <p:spPr>
          <a:xfrm>
            <a:off x="4754956" y="3489592"/>
            <a:ext cx="7156907" cy="1084799"/>
          </a:xfrm>
        </p:spPr>
        <p:txBody>
          <a:bodyPr>
            <a:noAutofit/>
          </a:bodyPr>
          <a:lstStyle>
            <a:lvl1pPr algn="l">
              <a:defRPr sz="3060" b="0" i="0">
                <a:solidFill>
                  <a:schemeClr val="bg1"/>
                </a:solidFill>
                <a:latin typeface="Segoe UI" charset="0"/>
                <a:ea typeface="Segoe UI" charset="0"/>
                <a:cs typeface="Segoe UI" charset="0"/>
              </a:defRPr>
            </a:lvl1pPr>
            <a:lvl2pPr algn="r">
              <a:defRPr sz="3060"/>
            </a:lvl2pPr>
            <a:lvl3pPr algn="r">
              <a:defRPr sz="3060"/>
            </a:lvl3pPr>
            <a:lvl4pPr algn="r">
              <a:defRPr sz="3060"/>
            </a:lvl4pPr>
            <a:lvl5pPr algn="r">
              <a:defRPr sz="3060"/>
            </a:lvl5pPr>
          </a:lstStyle>
          <a:p>
            <a:pPr lvl="0"/>
            <a:r>
              <a:rPr lang="en-US" dirty="0"/>
              <a:t>Click to edit Master text styles</a:t>
            </a:r>
          </a:p>
        </p:txBody>
      </p:sp>
      <p:sp>
        <p:nvSpPr>
          <p:cNvPr id="7" name="Picture Placeholder 6"/>
          <p:cNvSpPr>
            <a:spLocks noGrp="1"/>
          </p:cNvSpPr>
          <p:nvPr>
            <p:ph type="pic" sz="quarter" idx="11" hasCustomPrompt="1"/>
          </p:nvPr>
        </p:nvSpPr>
        <p:spPr>
          <a:xfrm>
            <a:off x="1" y="-16654"/>
            <a:ext cx="4156401" cy="6914033"/>
          </a:xfrm>
        </p:spPr>
        <p:txBody>
          <a:bodyPr anchor="ctr">
            <a:normAutofit/>
          </a:bodyPr>
          <a:lstStyle>
            <a:lvl1pPr algn="ctr">
              <a:defRPr sz="2448" baseline="0">
                <a:solidFill>
                  <a:schemeClr val="bg1"/>
                </a:solidFill>
              </a:defRPr>
            </a:lvl1pPr>
          </a:lstStyle>
          <a:p>
            <a:r>
              <a:rPr lang="en-US" dirty="0"/>
              <a:t>Drag photo here. Make sure</a:t>
            </a:r>
            <a:br>
              <a:rPr lang="en-US" dirty="0"/>
            </a:br>
            <a:r>
              <a:rPr lang="en-US" dirty="0"/>
              <a:t>it fills the space provided fully.</a:t>
            </a:r>
            <a:br>
              <a:rPr lang="en-US" dirty="0"/>
            </a:br>
            <a:r>
              <a:rPr lang="en-US" dirty="0"/>
              <a:t>Click photo and navigate to  “Picture Format” tab to adjust size and placement of image. See slide 18 for instructions</a:t>
            </a:r>
            <a:br>
              <a:rPr lang="en-US" dirty="0"/>
            </a:br>
            <a:r>
              <a:rPr lang="en-US" dirty="0"/>
              <a:t>on how to resize images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39880" y="5089350"/>
            <a:ext cx="1951749" cy="439101"/>
          </a:xfrm>
          <a:prstGeom prst="rect">
            <a:avLst/>
          </a:prstGeom>
        </p:spPr>
      </p:pic>
      <p:pic>
        <p:nvPicPr>
          <p:cNvPr id="9" name="Picture 8"/>
          <p:cNvPicPr>
            <a:picLocks noChangeAspect="1"/>
          </p:cNvPicPr>
          <p:nvPr userDrawn="1"/>
        </p:nvPicPr>
        <p:blipFill>
          <a:blip r:embed="rId3"/>
          <a:stretch>
            <a:fillRect/>
          </a:stretch>
        </p:blipFill>
        <p:spPr>
          <a:xfrm>
            <a:off x="0" y="6897379"/>
            <a:ext cx="12452021" cy="126649"/>
          </a:xfrm>
          <a:prstGeom prst="rect">
            <a:avLst/>
          </a:prstGeom>
        </p:spPr>
      </p:pic>
    </p:spTree>
    <p:extLst>
      <p:ext uri="{BB962C8B-B14F-4D97-AF65-F5344CB8AC3E}">
        <p14:creationId xmlns:p14="http://schemas.microsoft.com/office/powerpoint/2010/main" val="499821303"/>
      </p:ext>
    </p:extLst>
  </p:cSld>
  <p:clrMapOvr>
    <a:masterClrMapping/>
  </p:clrMapOvr>
  <p:extLst mod="1">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_Section Heading / Quote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18772" y="1912627"/>
            <a:ext cx="6417221" cy="2671356"/>
          </a:xfrm>
          <a:ln w="12700">
            <a:miter lim="400000"/>
          </a:ln>
        </p:spPr>
        <p:txBody>
          <a:bodyPr lIns="0" tIns="0" rIns="0" bIns="0" anchor="ctr">
            <a:normAutofit/>
          </a:bodyPr>
          <a:lstStyle>
            <a:lvl1pPr>
              <a:defRPr lang="en-US" sz="9179" b="1" i="0">
                <a:solidFill>
                  <a:srgbClr val="1FAECE"/>
                </a:solidFill>
                <a:latin typeface="Segoe UI Semibold" charset="0"/>
                <a:ea typeface="Segoe UI Semibold" charset="0"/>
                <a:cs typeface="Segoe UI Semibold" charset="0"/>
              </a:defRPr>
            </a:lvl1pPr>
          </a:lstStyle>
          <a:p>
            <a:pPr lvl="0" algn="ctr"/>
            <a:r>
              <a:rPr lang="en-US" dirty="0"/>
              <a:t>Title Text</a:t>
            </a:r>
          </a:p>
        </p:txBody>
      </p:sp>
      <p:pic>
        <p:nvPicPr>
          <p:cNvPr id="5" name="Picture 4"/>
          <p:cNvPicPr>
            <a:picLocks noChangeAspect="1"/>
          </p:cNvPicPr>
          <p:nvPr userDrawn="1"/>
        </p:nvPicPr>
        <p:blipFill>
          <a:blip r:embed="rId2"/>
          <a:stretch>
            <a:fillRect/>
          </a:stretch>
        </p:blipFill>
        <p:spPr>
          <a:xfrm>
            <a:off x="0" y="6897379"/>
            <a:ext cx="12452021" cy="126649"/>
          </a:xfrm>
          <a:prstGeom prst="rect">
            <a:avLst/>
          </a:prstGeom>
        </p:spPr>
      </p:pic>
    </p:spTree>
    <p:extLst>
      <p:ext uri="{BB962C8B-B14F-4D97-AF65-F5344CB8AC3E}">
        <p14:creationId xmlns:p14="http://schemas.microsoft.com/office/powerpoint/2010/main" val="1474021926"/>
      </p:ext>
    </p:extLst>
  </p:cSld>
  <p:clrMapOvr>
    <a:masterClrMapping/>
  </p:clrMapOvr>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2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0897" y="51293"/>
            <a:ext cx="11477881" cy="1165754"/>
          </a:xfrm>
          <a:ln w="12700">
            <a:miter lim="400000"/>
          </a:ln>
        </p:spPr>
        <p:txBody>
          <a:bodyPr lIns="0" tIns="0" rIns="0" bIns="0" anchor="ctr">
            <a:normAutofit/>
          </a:bodyPr>
          <a:lstStyle>
            <a:lvl1pPr>
              <a:defRPr lang="en-US" sz="408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897379"/>
            <a:ext cx="12452021" cy="126649"/>
          </a:xfrm>
          <a:prstGeom prst="rect">
            <a:avLst/>
          </a:prstGeom>
        </p:spPr>
      </p:pic>
    </p:spTree>
    <p:extLst>
      <p:ext uri="{BB962C8B-B14F-4D97-AF65-F5344CB8AC3E}">
        <p14:creationId xmlns:p14="http://schemas.microsoft.com/office/powerpoint/2010/main" val="299462400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1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0897" y="51293"/>
            <a:ext cx="11477881" cy="1165754"/>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pic>
        <p:nvPicPr>
          <p:cNvPr id="4" name="Picture 3"/>
          <p:cNvPicPr>
            <a:picLocks noChangeAspect="1"/>
          </p:cNvPicPr>
          <p:nvPr userDrawn="1"/>
        </p:nvPicPr>
        <p:blipFill>
          <a:blip r:embed="rId2"/>
          <a:stretch>
            <a:fillRect/>
          </a:stretch>
        </p:blipFill>
        <p:spPr>
          <a:xfrm>
            <a:off x="0" y="6897379"/>
            <a:ext cx="12452021" cy="126649"/>
          </a:xfrm>
          <a:prstGeom prst="rect">
            <a:avLst/>
          </a:prstGeom>
        </p:spPr>
      </p:pic>
    </p:spTree>
    <p:extLst>
      <p:ext uri="{BB962C8B-B14F-4D97-AF65-F5344CB8AC3E}">
        <p14:creationId xmlns:p14="http://schemas.microsoft.com/office/powerpoint/2010/main" val="79482176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Title &amp; Bullets Light_Lef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0897" y="51293"/>
            <a:ext cx="5537340" cy="1165754"/>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80930" y="1404572"/>
            <a:ext cx="5537308" cy="4810026"/>
          </a:xfrm>
          <a:ln w="12700">
            <a:miter lim="400000"/>
          </a:ln>
        </p:spPr>
        <p:txBody>
          <a:bodyPr lIns="0" tIns="0" rIns="0" bIns="0">
            <a:normAutofit/>
          </a:bodyPr>
          <a:lstStyle>
            <a:lvl1pPr>
              <a:defRPr lang="en-US" sz="2754" b="0" i="0" dirty="0" smtClean="0">
                <a:solidFill>
                  <a:schemeClr val="bg1"/>
                </a:solidFill>
                <a:latin typeface="Segoe UI" charset="0"/>
                <a:ea typeface="Segoe UI" charset="0"/>
                <a:cs typeface="Segoe UI" charset="0"/>
              </a:defRPr>
            </a:lvl1pPr>
            <a:lvl2pPr>
              <a:defRPr lang="en-US" sz="2754" b="0" i="0" dirty="0" smtClean="0">
                <a:solidFill>
                  <a:schemeClr val="bg1"/>
                </a:solidFill>
                <a:latin typeface="Segoe UI" charset="0"/>
                <a:ea typeface="Segoe UI" charset="0"/>
                <a:cs typeface="Segoe UI" charset="0"/>
              </a:defRPr>
            </a:lvl2pPr>
            <a:lvl3pPr>
              <a:defRPr lang="en-US" sz="2754" b="0" i="0" dirty="0" smtClean="0">
                <a:solidFill>
                  <a:schemeClr val="bg1"/>
                </a:solidFill>
                <a:latin typeface="Segoe UI" charset="0"/>
                <a:ea typeface="Segoe UI" charset="0"/>
                <a:cs typeface="Segoe UI" charset="0"/>
              </a:defRPr>
            </a:lvl3pPr>
            <a:lvl4pPr>
              <a:defRPr lang="en-US" sz="2754" b="0" i="0" dirty="0" smtClean="0">
                <a:solidFill>
                  <a:schemeClr val="bg1"/>
                </a:solidFill>
                <a:latin typeface="Segoe UI" charset="0"/>
                <a:ea typeface="Segoe UI" charset="0"/>
                <a:cs typeface="Segoe UI" charset="0"/>
              </a:defRPr>
            </a:lvl4pPr>
            <a:lvl5pPr>
              <a:defRPr lang="en-US" sz="2754" b="0" i="0" dirty="0">
                <a:solidFill>
                  <a:schemeClr val="bg1"/>
                </a:solidFill>
                <a:latin typeface="Segoe UI" charset="0"/>
                <a:ea typeface="Segoe UI" charset="0"/>
                <a:cs typeface="Segoe UI" charset="0"/>
              </a:defRPr>
            </a:lvl5pPr>
          </a:lstStyle>
          <a:p>
            <a:pPr lvl="0">
              <a:lnSpc>
                <a:spcPct val="100000"/>
              </a:lnSpc>
            </a:pPr>
            <a:r>
              <a:rPr lang="en-US" dirty="0"/>
              <a:t>Click to edit Master text styles</a:t>
            </a:r>
          </a:p>
          <a:p>
            <a:pPr marL="291436" lvl="1" indent="-291436">
              <a:lnSpc>
                <a:spcPct val="100000"/>
              </a:lnSpc>
              <a:buFont typeface="Arial" charset="0"/>
              <a:buChar char="•"/>
            </a:pPr>
            <a:r>
              <a:rPr lang="en-US" dirty="0"/>
              <a:t>Second level</a:t>
            </a:r>
          </a:p>
          <a:p>
            <a:pPr marL="590969" lvl="2" indent="-310057">
              <a:lnSpc>
                <a:spcPct val="100000"/>
              </a:lnSpc>
              <a:buFont typeface=".AppleSystemUIFont" charset="0"/>
              <a:buChar char="–"/>
              <a:tabLst/>
            </a:pPr>
            <a:r>
              <a:rPr lang="en-US" dirty="0"/>
              <a:t>Third level</a:t>
            </a:r>
          </a:p>
          <a:p>
            <a:pPr marL="943121" lvl="3" indent="-323818">
              <a:lnSpc>
                <a:spcPct val="100000"/>
              </a:lnSpc>
              <a:buFont typeface="Arial" charset="0"/>
              <a:buChar char="•"/>
              <a:tabLst/>
            </a:pPr>
            <a:r>
              <a:rPr lang="en-US" dirty="0"/>
              <a:t>Fourth level</a:t>
            </a:r>
          </a:p>
          <a:p>
            <a:pPr marL="1266939" lvl="4" indent="-323818">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897379"/>
            <a:ext cx="12452021" cy="126649"/>
          </a:xfrm>
          <a:prstGeom prst="rect">
            <a:avLst/>
          </a:prstGeom>
        </p:spPr>
      </p:pic>
    </p:spTree>
    <p:extLst>
      <p:ext uri="{BB962C8B-B14F-4D97-AF65-F5344CB8AC3E}">
        <p14:creationId xmlns:p14="http://schemas.microsoft.com/office/powerpoint/2010/main" val="3056438497"/>
      </p:ext>
    </p:extLst>
  </p:cSld>
  <p:clrMapOvr>
    <a:masterClrMapping/>
  </p:clrMapOvr>
  <p:extLst mod="1">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itle &amp; Bullets Light_R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54931" y="51293"/>
            <a:ext cx="5537340" cy="1165754"/>
          </a:xfrm>
          <a:ln w="12700">
            <a:miter lim="400000"/>
          </a:ln>
        </p:spPr>
        <p:txBody>
          <a:bodyPr vert="horz" lIns="0" tIns="0" rIns="0" bIns="0" rtlCol="0" anchor="ctr">
            <a:normAutofit/>
          </a:bodyPr>
          <a:lstStyle>
            <a:lvl1pPr>
              <a:defRPr lang="en-US" b="1" dirty="0">
                <a:solidFill>
                  <a:schemeClr val="bg1"/>
                </a:solidFill>
              </a:defRPr>
            </a:lvl1pPr>
          </a:lstStyle>
          <a:p>
            <a:pPr lvl="0"/>
            <a:r>
              <a:rPr lang="en-US" dirty="0"/>
              <a:t>Title text</a:t>
            </a:r>
          </a:p>
        </p:txBody>
      </p:sp>
      <p:sp>
        <p:nvSpPr>
          <p:cNvPr id="7" name="Content Placeholder 6"/>
          <p:cNvSpPr>
            <a:spLocks noGrp="1"/>
          </p:cNvSpPr>
          <p:nvPr>
            <p:ph sz="quarter" idx="10"/>
          </p:nvPr>
        </p:nvSpPr>
        <p:spPr>
          <a:xfrm>
            <a:off x="6254963" y="1404572"/>
            <a:ext cx="5537308" cy="4810026"/>
          </a:xfrm>
          <a:ln w="12700">
            <a:miter lim="400000"/>
          </a:ln>
        </p:spPr>
        <p:txBody>
          <a:bodyPr vert="horz" lIns="0" tIns="0" rIns="0" bIns="0" rtlCol="0">
            <a:normAutofit/>
          </a:bodyPr>
          <a:lstStyle>
            <a:lvl1pPr>
              <a:defRPr lang="en-US" sz="2754" b="0" i="0" dirty="0" smtClean="0">
                <a:solidFill>
                  <a:schemeClr val="bg1"/>
                </a:solidFill>
                <a:latin typeface="Segoe UI" charset="0"/>
                <a:ea typeface="Segoe UI" charset="0"/>
                <a:cs typeface="Segoe UI" charset="0"/>
              </a:defRPr>
            </a:lvl1pPr>
            <a:lvl2pPr>
              <a:defRPr lang="en-US" sz="2754" b="0" i="0" dirty="0" smtClean="0">
                <a:solidFill>
                  <a:schemeClr val="bg1"/>
                </a:solidFill>
                <a:latin typeface="Segoe UI" charset="0"/>
                <a:ea typeface="Segoe UI" charset="0"/>
                <a:cs typeface="Segoe UI" charset="0"/>
              </a:defRPr>
            </a:lvl2pPr>
            <a:lvl3pPr>
              <a:defRPr lang="en-US" sz="2754" b="0" i="0" dirty="0" smtClean="0">
                <a:solidFill>
                  <a:schemeClr val="bg1"/>
                </a:solidFill>
                <a:latin typeface="Segoe UI" charset="0"/>
                <a:ea typeface="Segoe UI" charset="0"/>
                <a:cs typeface="Segoe UI" charset="0"/>
              </a:defRPr>
            </a:lvl3pPr>
            <a:lvl4pPr>
              <a:defRPr lang="en-US" sz="2754" b="0" i="0" dirty="0" smtClean="0">
                <a:solidFill>
                  <a:schemeClr val="bg1"/>
                </a:solidFill>
                <a:latin typeface="Segoe UI" charset="0"/>
                <a:ea typeface="Segoe UI" charset="0"/>
                <a:cs typeface="Segoe UI" charset="0"/>
              </a:defRPr>
            </a:lvl4pPr>
            <a:lvl5pPr>
              <a:defRPr lang="en-US" sz="2754" b="0" i="0" dirty="0">
                <a:solidFill>
                  <a:schemeClr val="bg1"/>
                </a:solidFill>
                <a:latin typeface="Segoe UI" charset="0"/>
                <a:ea typeface="Segoe UI" charset="0"/>
                <a:cs typeface="Segoe UI" charset="0"/>
              </a:defRPr>
            </a:lvl5pPr>
          </a:lstStyle>
          <a:p>
            <a:pPr lvl="0"/>
            <a:r>
              <a:rPr lang="en-US" dirty="0"/>
              <a:t>Click to edit Master text styles</a:t>
            </a:r>
          </a:p>
          <a:p>
            <a:pPr marL="291436" lvl="1" indent="-291436">
              <a:buFont typeface="Arial" charset="0"/>
            </a:pPr>
            <a:r>
              <a:rPr lang="en-US" dirty="0"/>
              <a:t>Second level</a:t>
            </a:r>
          </a:p>
          <a:p>
            <a:pPr marL="590969" lvl="2" indent="-310057"/>
            <a:r>
              <a:rPr lang="en-US" dirty="0"/>
              <a:t>Third level</a:t>
            </a:r>
          </a:p>
          <a:p>
            <a:pPr marL="943121" lvl="3" indent="-323818">
              <a:buFont typeface="Arial" charset="0"/>
            </a:pPr>
            <a:r>
              <a:rPr lang="en-US" dirty="0"/>
              <a:t>Fourth level</a:t>
            </a:r>
          </a:p>
          <a:p>
            <a:pPr marL="1266939" lvl="4">
              <a:buFont typeface="Arial" charset="0"/>
            </a:pPr>
            <a:r>
              <a:rPr lang="en-US" dirty="0"/>
              <a:t>Fifth level</a:t>
            </a:r>
          </a:p>
        </p:txBody>
      </p:sp>
      <p:pic>
        <p:nvPicPr>
          <p:cNvPr id="5" name="Picture 4"/>
          <p:cNvPicPr>
            <a:picLocks noChangeAspect="1"/>
          </p:cNvPicPr>
          <p:nvPr userDrawn="1"/>
        </p:nvPicPr>
        <p:blipFill>
          <a:blip r:embed="rId2"/>
          <a:stretch>
            <a:fillRect/>
          </a:stretch>
        </p:blipFill>
        <p:spPr>
          <a:xfrm>
            <a:off x="0" y="6842081"/>
            <a:ext cx="12452021" cy="181947"/>
          </a:xfrm>
          <a:prstGeom prst="rect">
            <a:avLst/>
          </a:prstGeom>
        </p:spPr>
      </p:pic>
    </p:spTree>
    <p:extLst>
      <p:ext uri="{BB962C8B-B14F-4D97-AF65-F5344CB8AC3E}">
        <p14:creationId xmlns:p14="http://schemas.microsoft.com/office/powerpoint/2010/main" val="264177531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Code">
    <p:bg>
      <p:bgPr>
        <a:solidFill>
          <a:srgbClr val="30245B"/>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0897" y="51293"/>
            <a:ext cx="11388702" cy="1165754"/>
          </a:xfrm>
          <a:ln w="12700">
            <a:miter lim="400000"/>
          </a:ln>
        </p:spPr>
        <p:txBody>
          <a:bodyPr lIns="0" tIns="0" rIns="0" bIns="0" anchor="ctr">
            <a:normAutofit/>
          </a:bodyPr>
          <a:lstStyle>
            <a:lvl1pPr>
              <a:defRPr lang="en-US" sz="4080"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80930" y="1404572"/>
            <a:ext cx="11388669" cy="4810026"/>
          </a:xfrm>
          <a:ln w="12700">
            <a:miter lim="400000"/>
          </a:ln>
        </p:spPr>
        <p:txBody>
          <a:bodyPr lIns="0" tIns="0" rIns="0" bIns="0" anchor="ctr">
            <a:normAutofit/>
          </a:bodyPr>
          <a:lstStyle>
            <a:lvl1pPr>
              <a:defRPr lang="en-US" sz="2040" dirty="0" smtClean="0">
                <a:solidFill>
                  <a:schemeClr val="bg1"/>
                </a:solidFill>
                <a:latin typeface="Menlo" charset="0"/>
                <a:ea typeface="Menlo" charset="0"/>
                <a:cs typeface="Menlo" charset="0"/>
              </a:defRPr>
            </a:lvl1pPr>
            <a:lvl2pPr>
              <a:defRPr lang="en-US" sz="2040" dirty="0" smtClean="0">
                <a:solidFill>
                  <a:schemeClr val="bg1"/>
                </a:solidFill>
                <a:latin typeface="Menlo" charset="0"/>
                <a:ea typeface="Menlo" charset="0"/>
                <a:cs typeface="Menlo" charset="0"/>
              </a:defRPr>
            </a:lvl2pPr>
            <a:lvl3pPr>
              <a:defRPr lang="en-US" sz="2040" dirty="0" smtClean="0">
                <a:solidFill>
                  <a:schemeClr val="bg1"/>
                </a:solidFill>
                <a:latin typeface="Menlo" charset="0"/>
                <a:ea typeface="Menlo" charset="0"/>
                <a:cs typeface="Menlo" charset="0"/>
              </a:defRPr>
            </a:lvl3pPr>
            <a:lvl4pPr>
              <a:defRPr lang="en-US" sz="2040" dirty="0" smtClean="0">
                <a:solidFill>
                  <a:schemeClr val="bg1"/>
                </a:solidFill>
                <a:latin typeface="Menlo" charset="0"/>
                <a:ea typeface="Menlo" charset="0"/>
                <a:cs typeface="Menlo" charset="0"/>
              </a:defRPr>
            </a:lvl4pPr>
            <a:lvl5pPr>
              <a:defRPr lang="en-US" sz="2040" dirty="0">
                <a:solidFill>
                  <a:schemeClr val="bg1"/>
                </a:solidFill>
                <a:latin typeface="Menlo" charset="0"/>
                <a:ea typeface="Menlo" charset="0"/>
                <a:cs typeface="Menlo" charset="0"/>
              </a:defRPr>
            </a:lvl5pPr>
          </a:lstStyle>
          <a:p>
            <a:pPr lvl="0">
              <a:lnSpc>
                <a:spcPct val="100000"/>
              </a:lnSpc>
            </a:pPr>
            <a:r>
              <a:rPr lang="en-US" dirty="0"/>
              <a:t>Click to edit Master text styles</a:t>
            </a:r>
          </a:p>
          <a:p>
            <a:pPr marL="291436" lvl="1" indent="-291436">
              <a:lnSpc>
                <a:spcPct val="100000"/>
              </a:lnSpc>
              <a:buFont typeface="Arial" charset="0"/>
              <a:buChar char="•"/>
            </a:pPr>
            <a:r>
              <a:rPr lang="en-US" dirty="0"/>
              <a:t>Second level</a:t>
            </a:r>
          </a:p>
          <a:p>
            <a:pPr marL="590969" lvl="2" indent="-310057">
              <a:lnSpc>
                <a:spcPct val="100000"/>
              </a:lnSpc>
              <a:buFont typeface=".AppleSystemUIFont" charset="0"/>
              <a:buChar char="–"/>
              <a:tabLst/>
            </a:pPr>
            <a:r>
              <a:rPr lang="en-US" dirty="0"/>
              <a:t>Third level</a:t>
            </a:r>
          </a:p>
          <a:p>
            <a:pPr marL="943121" lvl="3" indent="-323818">
              <a:lnSpc>
                <a:spcPct val="100000"/>
              </a:lnSpc>
              <a:buFont typeface="Arial" charset="0"/>
              <a:buChar char="•"/>
              <a:tabLst/>
            </a:pPr>
            <a:r>
              <a:rPr lang="en-US" dirty="0"/>
              <a:t>Fourth level</a:t>
            </a:r>
          </a:p>
          <a:p>
            <a:pPr marL="1266939" lvl="4" indent="-323818">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897379"/>
            <a:ext cx="12452021" cy="126649"/>
          </a:xfrm>
          <a:prstGeom prst="rect">
            <a:avLst/>
          </a:prstGeom>
        </p:spPr>
      </p:pic>
    </p:spTree>
    <p:extLst>
      <p:ext uri="{BB962C8B-B14F-4D97-AF65-F5344CB8AC3E}">
        <p14:creationId xmlns:p14="http://schemas.microsoft.com/office/powerpoint/2010/main" val="1529275492"/>
      </p:ext>
    </p:extLst>
  </p:cSld>
  <p:clrMapOvr>
    <a:masterClrMapping/>
  </p:clrMapOvr>
  <p:extLst mod="1">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rgbClr val="2B395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6897379"/>
            <a:ext cx="12452021" cy="126649"/>
          </a:xfrm>
          <a:prstGeom prst="rect">
            <a:avLst/>
          </a:prstGeom>
        </p:spPr>
      </p:pic>
    </p:spTree>
    <p:extLst>
      <p:ext uri="{BB962C8B-B14F-4D97-AF65-F5344CB8AC3E}">
        <p14:creationId xmlns:p14="http://schemas.microsoft.com/office/powerpoint/2010/main" val="301594071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2" y="6243237"/>
            <a:ext cx="1280160" cy="274492"/>
          </a:xfrm>
          <a:prstGeom prst="rect">
            <a:avLst/>
          </a:prstGeom>
        </p:spPr>
      </p:pic>
    </p:spTree>
    <p:extLst>
      <p:ext uri="{BB962C8B-B14F-4D97-AF65-F5344CB8AC3E}">
        <p14:creationId xmlns:p14="http://schemas.microsoft.com/office/powerpoint/2010/main" val="40815750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266634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393698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266375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323749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345273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226319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94935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897515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8092675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51267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0768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049915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02447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83975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3232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53679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9868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335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26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0183533"/>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2"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2" y="3145040"/>
            <a:ext cx="3291840" cy="705834"/>
          </a:xfrm>
          <a:prstGeom prst="rect">
            <a:avLst/>
          </a:prstGeom>
        </p:spPr>
      </p:pic>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38255805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9234" y="3145040"/>
            <a:ext cx="3291840" cy="705836"/>
          </a:xfrm>
          <a:prstGeom prst="rect">
            <a:avLst/>
          </a:prstGeom>
        </p:spPr>
      </p:pic>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15928557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7265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131437746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9" y="294305"/>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7011377"/>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3" y="285943"/>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2" y="6045468"/>
            <a:ext cx="3657600" cy="461665"/>
          </a:xfrm>
        </p:spPr>
        <p:txBody>
          <a:bodyPr/>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640534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5504409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308242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177195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8259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661709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292521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969844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27499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864687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12587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73151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68863"/>
            <a:ext cx="7315198"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39655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6" y="3410197"/>
            <a:ext cx="12435840" cy="3104213"/>
          </a:xfrm>
          <a:prstGeom prst="rect">
            <a:avLst/>
          </a:prstGeom>
        </p:spPr>
      </p:pic>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66762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83871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53284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58697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78465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427845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3662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51295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992256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104313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2105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Walkin No til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black">
          <a:xfrm>
            <a:off x="293688" y="2308555"/>
            <a:ext cx="11887200" cy="2289858"/>
          </a:xfrm>
          <a:prstGeom prst="rect">
            <a:avLst/>
          </a:prstGeom>
          <a:noFill/>
        </p:spPr>
        <p:txBody>
          <a:bodyPr wrap="square" lIns="182880" tIns="146304" rIns="182880" bIns="146304" rtlCol="0">
            <a:spAutoFit/>
          </a:bodyPr>
          <a:lstStyle/>
          <a:p>
            <a:pPr>
              <a:lnSpc>
                <a:spcPct val="90000"/>
              </a:lnSpc>
              <a:spcAft>
                <a:spcPts val="600"/>
              </a:spcAft>
            </a:pPr>
            <a:r>
              <a:rPr lang="en-US" sz="7200" dirty="0">
                <a:gradFill>
                  <a:gsLst>
                    <a:gs pos="2917">
                      <a:schemeClr val="tx1"/>
                    </a:gs>
                    <a:gs pos="30000">
                      <a:schemeClr val="tx1"/>
                    </a:gs>
                  </a:gsLst>
                  <a:lin ang="5400000" scaled="0"/>
                </a:gradFill>
                <a:latin typeface="+mj-lt"/>
              </a:rPr>
              <a:t>Machine Learning, Analytics, &amp; Data Science Conference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7957" y="489050"/>
            <a:ext cx="1552931" cy="332660"/>
          </a:xfrm>
          <a:prstGeom prst="rect">
            <a:avLst/>
          </a:prstGeom>
        </p:spPr>
      </p:pic>
      <p:sp>
        <p:nvSpPr>
          <p:cNvPr id="11" name="TextBox 10"/>
          <p:cNvSpPr txBox="1"/>
          <p:nvPr userDrawn="1"/>
        </p:nvSpPr>
        <p:spPr bwMode="black">
          <a:xfrm>
            <a:off x="293688" y="5776606"/>
            <a:ext cx="10195024" cy="932563"/>
          </a:xfrm>
          <a:prstGeom prst="rect">
            <a:avLst/>
          </a:prstGeom>
          <a:noFill/>
        </p:spPr>
        <p:txBody>
          <a:bodyPr wrap="square" lIns="182880" tIns="146304" rIns="182880" bIns="146304" rtlCol="0">
            <a:spAutoFit/>
          </a:bodyPr>
          <a:lstStyle/>
          <a:p>
            <a:pPr>
              <a:lnSpc>
                <a:spcPct val="90000"/>
              </a:lnSpc>
              <a:spcAft>
                <a:spcPts val="600"/>
              </a:spcAft>
            </a:pPr>
            <a:r>
              <a:rPr lang="en-US" sz="4600" dirty="0">
                <a:gradFill>
                  <a:gsLst>
                    <a:gs pos="2917">
                      <a:schemeClr val="tx1"/>
                    </a:gs>
                    <a:gs pos="30000">
                      <a:schemeClr val="tx1"/>
                    </a:gs>
                  </a:gsLst>
                  <a:lin ang="5400000" scaled="0"/>
                </a:gradFill>
                <a:latin typeface="+mj-lt"/>
              </a:rPr>
              <a:t>June 2–3, 2016  •  MSCC</a:t>
            </a:r>
          </a:p>
        </p:txBody>
      </p:sp>
    </p:spTree>
    <p:extLst>
      <p:ext uri="{BB962C8B-B14F-4D97-AF65-F5344CB8AC3E}">
        <p14:creationId xmlns:p14="http://schemas.microsoft.com/office/powerpoint/2010/main" val="103094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Photo_Animated">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ltGray">
          <a:xfrm>
            <a:off x="274637" y="1211263"/>
            <a:ext cx="8229601"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1"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invGray">
          <a:xfrm>
            <a:off x="7589822" y="0"/>
            <a:ext cx="4846900" cy="6995160"/>
          </a:xfrm>
          <a:prstGeom prst="rect">
            <a:avLst/>
          </a:prstGeom>
        </p:spPr>
      </p:pic>
      <p:sp>
        <p:nvSpPr>
          <p:cNvPr id="9" name="Title 1"/>
          <p:cNvSpPr>
            <a:spLocks noGrp="1"/>
          </p:cNvSpPr>
          <p:nvPr>
            <p:ph type="title" hasCustomPrompt="1"/>
          </p:nvPr>
        </p:nvSpPr>
        <p:spPr bwMode="auto">
          <a:xfrm>
            <a:off x="274702" y="1211263"/>
            <a:ext cx="82295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040063"/>
            <a:ext cx="82311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06094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hoto">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ltGray">
          <a:xfrm>
            <a:off x="274637" y="1211263"/>
            <a:ext cx="8229601"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1"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invGray">
          <a:xfrm>
            <a:off x="7589822" y="0"/>
            <a:ext cx="4846900" cy="6995160"/>
          </a:xfrm>
          <a:prstGeom prst="rect">
            <a:avLst/>
          </a:prstGeom>
        </p:spPr>
      </p:pic>
      <p:sp>
        <p:nvSpPr>
          <p:cNvPr id="9" name="Title 1"/>
          <p:cNvSpPr>
            <a:spLocks noGrp="1"/>
          </p:cNvSpPr>
          <p:nvPr>
            <p:ph type="title" hasCustomPrompt="1"/>
          </p:nvPr>
        </p:nvSpPr>
        <p:spPr bwMode="auto">
          <a:xfrm>
            <a:off x="274702" y="1211263"/>
            <a:ext cx="82295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040063"/>
            <a:ext cx="82311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94141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746493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88252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245735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498568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1958809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274639" y="1209973"/>
            <a:ext cx="10056812" cy="2744490"/>
          </a:xfrm>
          <a:noFill/>
        </p:spPr>
        <p:txBody>
          <a:bodyPr tIns="91440" bIns="91440" anchor="t" anchorCtr="0">
            <a:no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black">
          <a:xfrm>
            <a:off x="274638" y="3954463"/>
            <a:ext cx="10058401" cy="1828800"/>
          </a:xfrm>
          <a:noFill/>
        </p:spPr>
        <p:txBody>
          <a:bodyPr lIns="182880" tIns="146304" rIns="182880" bIns="146304">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940893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Video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274639" y="1209973"/>
            <a:ext cx="10056812" cy="3658890"/>
          </a:xfrm>
          <a:noFill/>
        </p:spPr>
        <p:txBody>
          <a:bodyPr tIns="91440" bIns="91440" anchor="t" anchorCtr="0">
            <a:no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89469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6590818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51398842"/>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2280847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10917432"/>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236152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82856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0597118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32187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923126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235748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33656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32632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047778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109748962"/>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8885045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5456" y="178102"/>
            <a:ext cx="12125563" cy="871077"/>
          </a:xfrm>
        </p:spPr>
        <p:txBody>
          <a:bodyPr/>
          <a:lstStyle/>
          <a:p>
            <a:r>
              <a:rPr lang="en-US"/>
              <a:t>Click to edit Master title style</a:t>
            </a:r>
          </a:p>
        </p:txBody>
      </p:sp>
      <p:sp>
        <p:nvSpPr>
          <p:cNvPr id="3" name="Text Placeholder 2"/>
          <p:cNvSpPr>
            <a:spLocks noGrp="1"/>
          </p:cNvSpPr>
          <p:nvPr>
            <p:ph idx="1"/>
          </p:nvPr>
        </p:nvSpPr>
        <p:spPr>
          <a:xfrm>
            <a:off x="155456" y="1049179"/>
            <a:ext cx="12125563" cy="546609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93151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9157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5456" y="178102"/>
            <a:ext cx="12125563" cy="871077"/>
          </a:xfrm>
        </p:spPr>
        <p:txBody>
          <a:bodyPr/>
          <a:lstStyle/>
          <a:p>
            <a:r>
              <a:rPr lang="en-US"/>
              <a:t>Click to edit Master title style</a:t>
            </a:r>
          </a:p>
        </p:txBody>
      </p:sp>
    </p:spTree>
    <p:extLst>
      <p:ext uri="{BB962C8B-B14F-4D97-AF65-F5344CB8AC3E}">
        <p14:creationId xmlns:p14="http://schemas.microsoft.com/office/powerpoint/2010/main" val="3110285291"/>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70516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6B96BA31-6927-4F31-9093-4EA843F23460}" type="datetimeFigureOut">
              <a:rPr lang="en-US" smtClean="0"/>
              <a:t>10/24/2018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104761805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10/24/2018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6600864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96BA31-6927-4F31-9093-4EA843F23460}" type="datetimeFigureOut">
              <a:rPr lang="en-US" smtClean="0"/>
              <a:t>10/24/2018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20856884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96BA31-6927-4F31-9093-4EA843F23460}" type="datetimeFigureOut">
              <a:rPr lang="en-US" smtClean="0"/>
              <a:t>10/24/2018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125853657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96BA31-6927-4F31-9093-4EA843F23460}" type="datetimeFigureOut">
              <a:rPr lang="en-US" smtClean="0"/>
              <a:t>10/24/2018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66513409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96BA31-6927-4F31-9093-4EA843F23460}" type="datetimeFigureOut">
              <a:rPr lang="en-US" smtClean="0"/>
              <a:t>10/24/2018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25929417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6BA31-6927-4F31-9093-4EA843F23460}" type="datetimeFigureOut">
              <a:rPr lang="en-US" smtClean="0"/>
              <a:t>10/24/2018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11478002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10/24/2018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377638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07015123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6B96BA31-6927-4F31-9093-4EA843F23460}" type="datetimeFigureOut">
              <a:rPr lang="en-US" smtClean="0"/>
              <a:t>10/24/2018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105250071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10/24/2018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173005479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10/24/2018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372059744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823744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1398" y="2125664"/>
            <a:ext cx="6404040" cy="3561363"/>
          </a:xfrm>
          <a:prstGeom prst="rect">
            <a:avLst/>
          </a:prstGeom>
          <a:solidFill>
            <a:schemeClr val="accent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3056006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800" dirty="0">
                <a:gradFill>
                  <a:gsLst>
                    <a:gs pos="51515">
                      <a:srgbClr val="505050"/>
                    </a:gs>
                    <a:gs pos="43000">
                      <a:srgbClr val="505050"/>
                    </a:gs>
                  </a:gsLst>
                  <a:lin ang="5400000" scaled="1"/>
                </a:gradFill>
                <a:ea typeface="Segoe UI" pitchFamily="34" charset="0"/>
                <a:cs typeface="Segoe UI" pitchFamily="34" charset="0"/>
              </a:rPr>
              <a:t>Product logo</a:t>
            </a:r>
          </a:p>
        </p:txBody>
      </p:sp>
      <p:sp>
        <p:nvSpPr>
          <p:cNvPr id="11" name="Rectangle 10"/>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dirty="0">
                <a:gradFill>
                  <a:gsLst>
                    <a:gs pos="51515">
                      <a:srgbClr val="505050"/>
                    </a:gs>
                    <a:gs pos="43000">
                      <a:srgbClr val="505050"/>
                    </a:gs>
                  </a:gsLst>
                  <a:lin ang="5400000" scaled="1"/>
                </a:gradFill>
                <a:ea typeface="Segoe UI" pitchFamily="34" charset="0"/>
                <a:cs typeface="Segoe UI" pitchFamily="34" charset="0"/>
              </a:rPr>
              <a:t>Update on slide master</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2451864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5325790"/>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3918894"/>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1691231"/>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10300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61743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4599705"/>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492276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021190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217774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62109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84215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782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5684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14786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3955747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252205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08744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29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77850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4977975"/>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505050"/>
                    </a:gs>
                    <a:gs pos="100000">
                      <a:srgbClr val="505050"/>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4237" y="3145041"/>
            <a:ext cx="3278492" cy="704445"/>
          </a:xfrm>
          <a:prstGeom prst="rect">
            <a:avLst/>
          </a:prstGeom>
        </p:spPr>
      </p:pic>
    </p:spTree>
    <p:extLst>
      <p:ext uri="{BB962C8B-B14F-4D97-AF65-F5344CB8AC3E}">
        <p14:creationId xmlns:p14="http://schemas.microsoft.com/office/powerpoint/2010/main" val="30204863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78098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92876" y="1241426"/>
            <a:ext cx="5486399" cy="2012859"/>
          </a:xfrm>
        </p:spPr>
        <p:txBody>
          <a:bodyPr>
            <a:spAutoFit/>
          </a:bodyPr>
          <a:lstStyle>
            <a:lvl1pPr>
              <a:defRPr sz="6599" baseline="0">
                <a:solidFill>
                  <a:schemeClr val="accent3">
                    <a:lumMod val="50000"/>
                  </a:schemeClr>
                </a:solidFill>
              </a:defRPr>
            </a:lvl1pPr>
          </a:lstStyle>
          <a:p>
            <a:r>
              <a:rPr lang="en-US" dirty="0"/>
              <a:t>50/50 photo layout</a:t>
            </a:r>
          </a:p>
        </p:txBody>
      </p:sp>
      <p:sp>
        <p:nvSpPr>
          <p:cNvPr id="4" name="Picture Placeholder 3"/>
          <p:cNvSpPr>
            <a:spLocks noGrp="1"/>
          </p:cNvSpPr>
          <p:nvPr>
            <p:ph type="pic" sz="quarter" idx="10"/>
          </p:nvPr>
        </p:nvSpPr>
        <p:spPr>
          <a:xfrm>
            <a:off x="1" y="-20639"/>
            <a:ext cx="6240463" cy="742187"/>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94827319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TWO color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2" y="1439865"/>
            <a:ext cx="11887200" cy="2025042"/>
          </a:xfrm>
        </p:spPr>
        <p:txBody>
          <a:bodyPr/>
          <a:lstStyle>
            <a:lvl1pPr marL="0" indent="0">
              <a:buNone/>
              <a:defRPr lang="en-US" sz="3996" b="0" kern="1200" spc="0" baseline="0" dirty="0" smtClean="0">
                <a:gradFill>
                  <a:gsLst>
                    <a:gs pos="1250">
                      <a:schemeClr val="accent2"/>
                    </a:gs>
                    <a:gs pos="100000">
                      <a:schemeClr val="accent2"/>
                    </a:gs>
                  </a:gsLst>
                  <a:lin ang="5400000" scaled="0"/>
                </a:gradFill>
                <a:latin typeface="+mj-lt"/>
                <a:ea typeface="+mn-ea"/>
                <a:cs typeface="+mn-cs"/>
              </a:defRPr>
            </a:lvl1pPr>
            <a:lvl2pPr marL="0" indent="0">
              <a:buFontTx/>
              <a:buNone/>
              <a:defRPr sz="2000"/>
            </a:lvl2pPr>
            <a:lvl3pPr marL="337845" indent="-168128">
              <a:buFont typeface="Arial" pitchFamily="34" charset="0"/>
              <a:buChar char="•"/>
              <a:tabLst>
                <a:tab pos="337845" algn="l"/>
              </a:tabLst>
              <a:defRPr/>
            </a:lvl3pPr>
            <a:lvl4pPr marL="518663" indent="-180819">
              <a:buFont typeface="Arial" pitchFamily="34" charset="0"/>
              <a:buChar char="•"/>
              <a:defRPr/>
            </a:lvl4pPr>
            <a:lvl5pPr marL="631277" indent="-112616">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a:xfrm>
            <a:off x="4119583" y="6482892"/>
            <a:ext cx="4197310" cy="372394"/>
          </a:xfrm>
          <a:prstGeom prst="rect">
            <a:avLst/>
          </a:prstGeom>
        </p:spPr>
        <p:txBody>
          <a:bodyPr/>
          <a:lstStyle/>
          <a:p>
            <a:pPr defTabSz="932060"/>
            <a:r>
              <a:rPr lang="en-US">
                <a:solidFill>
                  <a:srgbClr val="292929"/>
                </a:solidFill>
              </a:rPr>
              <a:t>Microsoft Confidential</a:t>
            </a:r>
            <a:endParaRPr lang="en-US" dirty="0">
              <a:solidFill>
                <a:srgbClr val="292929"/>
              </a:solidFill>
            </a:endParaRPr>
          </a:p>
        </p:txBody>
      </p:sp>
      <p:sp>
        <p:nvSpPr>
          <p:cNvPr id="4" name="Slide Number Placeholder 3"/>
          <p:cNvSpPr>
            <a:spLocks noGrp="1"/>
          </p:cNvSpPr>
          <p:nvPr>
            <p:ph type="sldNum" sz="quarter" idx="12"/>
          </p:nvPr>
        </p:nvSpPr>
        <p:spPr>
          <a:xfrm>
            <a:off x="1090711" y="6727477"/>
            <a:ext cx="554070" cy="156952"/>
          </a:xfrm>
          <a:prstGeom prst="rect">
            <a:avLst/>
          </a:prstGeom>
        </p:spPr>
        <p:txBody>
          <a:bodyPr/>
          <a:lstStyle/>
          <a:p>
            <a:pPr defTabSz="932060"/>
            <a:fld id="{25B1B22E-D3C8-4129-8E85-2E5037E3E69B}" type="slidenum">
              <a:rPr lang="en-US" smtClean="0">
                <a:solidFill>
                  <a:srgbClr val="505050"/>
                </a:solidFill>
              </a:rPr>
              <a:pPr defTabSz="932060"/>
              <a:t>‹#›</a:t>
            </a:fld>
            <a:endParaRPr lang="en-US" dirty="0">
              <a:solidFill>
                <a:srgbClr val="505050"/>
              </a:solidFill>
            </a:endParaRPr>
          </a:p>
        </p:txBody>
      </p:sp>
    </p:spTree>
    <p:extLst>
      <p:ext uri="{BB962C8B-B14F-4D97-AF65-F5344CB8AC3E}">
        <p14:creationId xmlns:p14="http://schemas.microsoft.com/office/powerpoint/2010/main" val="171308624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090711" y="6724338"/>
            <a:ext cx="554070" cy="160091"/>
          </a:xfrm>
          <a:prstGeom prst="rect">
            <a:avLst/>
          </a:prstGeom>
        </p:spPr>
        <p:txBody>
          <a:bodyPr/>
          <a:lstStyle/>
          <a:p>
            <a:pPr defTabSz="1242068">
              <a:defRPr/>
            </a:pPr>
            <a:fld id="{71F47D9D-8D60-4698-A495-89D102E182A2}" type="slidenum">
              <a:rPr lang="en-US" sz="1020" smtClean="0">
                <a:solidFill>
                  <a:srgbClr val="505050"/>
                </a:solidFill>
              </a:rPr>
              <a:pPr defTabSz="1242068">
                <a:defRPr/>
              </a:pPr>
              <a:t>‹#›</a:t>
            </a:fld>
            <a:endParaRPr lang="en-US" sz="1020" dirty="0">
              <a:solidFill>
                <a:srgbClr val="505050"/>
              </a:solidFill>
            </a:endParaRPr>
          </a:p>
        </p:txBody>
      </p:sp>
    </p:spTree>
    <p:extLst>
      <p:ext uri="{BB962C8B-B14F-4D97-AF65-F5344CB8AC3E}">
        <p14:creationId xmlns:p14="http://schemas.microsoft.com/office/powerpoint/2010/main" val="1146060011"/>
      </p:ext>
    </p:extLst>
  </p:cSld>
  <p:clrMapOvr>
    <a:masterClrMapping/>
  </p:clrMapOvr>
  <p:transition spd="slow">
    <p:push/>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1_Developer Code Layout">
    <p:bg>
      <p:bgPr>
        <a:solidFill>
          <a:schemeClr val="accent6">
            <a:lumMod val="90000"/>
            <a:lumOff val="10000"/>
          </a:schemeClr>
        </a:solidFill>
        <a:effectLst/>
      </p:bgPr>
    </p:bg>
    <p:spTree>
      <p:nvGrpSpPr>
        <p:cNvPr id="1" name=""/>
        <p:cNvGrpSpPr/>
        <p:nvPr/>
      </p:nvGrpSpPr>
      <p:grpSpPr>
        <a:xfrm>
          <a:off x="0" y="0"/>
          <a:ext cx="0" cy="0"/>
          <a:chOff x="0" y="0"/>
          <a:chExt cx="0" cy="0"/>
        </a:xfrm>
      </p:grpSpPr>
      <p:sp>
        <p:nvSpPr>
          <p:cNvPr id="3" name="Rectangle 2"/>
          <p:cNvSpPr/>
          <p:nvPr userDrawn="1"/>
        </p:nvSpPr>
        <p:spPr bwMode="hidden">
          <a:xfrm>
            <a:off x="1" y="754096"/>
            <a:ext cx="12436475" cy="624043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2" tIns="46612" rIns="46612" bIns="46612" numCol="1" spcCol="0" rtlCol="0" fromWordArt="0" anchor="ctr" anchorCtr="0" forceAA="0" compatLnSpc="1">
            <a:prstTxWarp prst="textNoShape">
              <a:avLst/>
            </a:prstTxWarp>
            <a:noAutofit/>
          </a:bodyPr>
          <a:lstStyle/>
          <a:p>
            <a:pPr algn="ctr" defTabSz="931756" fontAlgn="base">
              <a:spcBef>
                <a:spcPct val="0"/>
              </a:spcBef>
              <a:spcAft>
                <a:spcPct val="0"/>
              </a:spcAft>
              <a:defRPr/>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userDrawn="1"/>
        </p:nvSpPr>
        <p:spPr>
          <a:xfrm>
            <a:off x="0" y="63091"/>
            <a:ext cx="12436475" cy="696781"/>
          </a:xfrm>
          <a:prstGeom prst="rect">
            <a:avLst/>
          </a:prstGeom>
          <a:solidFill>
            <a:schemeClr val="tx1"/>
          </a:solidFill>
        </p:spPr>
        <p:txBody>
          <a:bodyPr wrap="square" lIns="186441" tIns="149154" rIns="186441" bIns="149154" rtlCol="0" anchor="ctr">
            <a:spAutoFit/>
          </a:bodyPr>
          <a:lstStyle/>
          <a:p>
            <a:pPr defTabSz="932060">
              <a:lnSpc>
                <a:spcPct val="90000"/>
              </a:lnSpc>
              <a:spcAft>
                <a:spcPts val="612"/>
              </a:spcAft>
              <a:defRPr/>
            </a:pPr>
            <a:endParaRPr lang="en-US" sz="2800"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3861459819"/>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5" name="Footer Placeholder 1"/>
          <p:cNvSpPr>
            <a:spLocks noGrp="1"/>
          </p:cNvSpPr>
          <p:nvPr>
            <p:ph type="ftr" sz="quarter" idx="10"/>
          </p:nvPr>
        </p:nvSpPr>
        <p:spPr>
          <a:xfrm>
            <a:off x="153893" y="6712278"/>
            <a:ext cx="3939244" cy="188342"/>
          </a:xfrm>
          <a:prstGeom prst="rect">
            <a:avLst/>
          </a:prstGeom>
        </p:spPr>
        <p:txBody>
          <a:bodyPr/>
          <a:lstStyle/>
          <a:p>
            <a:pPr defTabSz="932472"/>
            <a:r>
              <a:rPr lang="en-US">
                <a:solidFill>
                  <a:srgbClr val="292929"/>
                </a:solidFill>
              </a:rPr>
              <a:t>Microsoft Confidential</a:t>
            </a:r>
            <a:endParaRPr lang="en-US" dirty="0">
              <a:solidFill>
                <a:srgbClr val="292929"/>
              </a:solidFill>
            </a:endParaRPr>
          </a:p>
        </p:txBody>
      </p:sp>
      <p:sp>
        <p:nvSpPr>
          <p:cNvPr id="3" name="Picture Placeholder 2"/>
          <p:cNvSpPr>
            <a:spLocks noGrp="1"/>
          </p:cNvSpPr>
          <p:nvPr>
            <p:ph type="pic" sz="quarter" idx="11"/>
          </p:nvPr>
        </p:nvSpPr>
        <p:spPr>
          <a:xfrm>
            <a:off x="0" y="0"/>
            <a:ext cx="12436475" cy="738664"/>
          </a:xfrm>
        </p:spPr>
        <p:txBody>
          <a:bodyPr/>
          <a:lstStyle/>
          <a:p>
            <a:endParaRPr lang="en-US"/>
          </a:p>
        </p:txBody>
      </p:sp>
      <p:sp>
        <p:nvSpPr>
          <p:cNvPr id="4" name="Title 1"/>
          <p:cNvSpPr>
            <a:spLocks noGrp="1"/>
          </p:cNvSpPr>
          <p:nvPr>
            <p:ph type="title"/>
          </p:nvPr>
        </p:nvSpPr>
        <p:spPr>
          <a:xfrm>
            <a:off x="529666" y="233166"/>
            <a:ext cx="11375536" cy="621531"/>
          </a:xfrm>
        </p:spPr>
        <p:txBody>
          <a:bodyPr/>
          <a:lstStyle/>
          <a:p>
            <a:r>
              <a:rPr lang="en-US"/>
              <a:t>Click to edit Master title style</a:t>
            </a:r>
          </a:p>
        </p:txBody>
      </p:sp>
    </p:spTree>
    <p:extLst>
      <p:ext uri="{BB962C8B-B14F-4D97-AF65-F5344CB8AC3E}">
        <p14:creationId xmlns:p14="http://schemas.microsoft.com/office/powerpoint/2010/main" val="1628947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3_Title only1">
    <p:spTree>
      <p:nvGrpSpPr>
        <p:cNvPr id="1" name=""/>
        <p:cNvGrpSpPr/>
        <p:nvPr/>
      </p:nvGrpSpPr>
      <p:grpSpPr>
        <a:xfrm>
          <a:off x="0" y="0"/>
          <a:ext cx="0" cy="0"/>
          <a:chOff x="0" y="0"/>
          <a:chExt cx="0" cy="0"/>
        </a:xfrm>
      </p:grpSpPr>
      <p:sp>
        <p:nvSpPr>
          <p:cNvPr id="2" name="Rectangle 1"/>
          <p:cNvSpPr/>
          <p:nvPr userDrawn="1"/>
        </p:nvSpPr>
        <p:spPr bwMode="auto">
          <a:xfrm>
            <a:off x="5" y="1262905"/>
            <a:ext cx="12436475" cy="4905882"/>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9867" tIns="34933" rIns="69867" bIns="34933" numCol="1" rtlCol="0" anchor="ctr" anchorCtr="0" compatLnSpc="1">
            <a:prstTxWarp prst="textNoShape">
              <a:avLst/>
            </a:prstTxWarp>
          </a:bodyPr>
          <a:lstStyle/>
          <a:p>
            <a:pPr defTabSz="698386" fontAlgn="base">
              <a:spcBef>
                <a:spcPct val="0"/>
              </a:spcBef>
              <a:spcAft>
                <a:spcPct val="0"/>
              </a:spcAft>
            </a:pPr>
            <a:endParaRPr lang="en-US" sz="1529" dirty="0">
              <a:gradFill>
                <a:gsLst>
                  <a:gs pos="0">
                    <a:srgbClr val="FFFFFF"/>
                  </a:gs>
                  <a:gs pos="100000">
                    <a:srgbClr val="FFFFFF"/>
                  </a:gs>
                </a:gsLst>
                <a:lin ang="5400000" scaled="0"/>
              </a:gradFill>
            </a:endParaRPr>
          </a:p>
        </p:txBody>
      </p:sp>
      <p:sp>
        <p:nvSpPr>
          <p:cNvPr id="7" name="Slide Number Placeholder 3"/>
          <p:cNvSpPr>
            <a:spLocks noGrp="1"/>
          </p:cNvSpPr>
          <p:nvPr>
            <p:ph type="sldNum" sz="quarter" idx="4"/>
          </p:nvPr>
        </p:nvSpPr>
        <p:spPr>
          <a:xfrm>
            <a:off x="1090711" y="6764362"/>
            <a:ext cx="554070" cy="120069"/>
          </a:xfrm>
          <a:prstGeom prst="rect">
            <a:avLst/>
          </a:prstGeom>
        </p:spPr>
        <p:txBody>
          <a:bodyPr vert="horz" wrap="square" lIns="0" tIns="0" rIns="0" bIns="0" rtlCol="0" anchor="b" anchorCtr="0">
            <a:spAutoFit/>
          </a:bodyPr>
          <a:lstStyle>
            <a:lvl1pPr algn="l">
              <a:defRPr lang="en-US" sz="918" kern="1200" smtClean="0">
                <a:gradFill>
                  <a:gsLst>
                    <a:gs pos="73333">
                      <a:srgbClr val="808080"/>
                    </a:gs>
                    <a:gs pos="38000">
                      <a:srgbClr val="808080"/>
                    </a:gs>
                  </a:gsLst>
                  <a:lin ang="5400000" scaled="0"/>
                </a:gradFill>
                <a:latin typeface="+mn-lt"/>
                <a:ea typeface="+mn-ea"/>
                <a:cs typeface="+mn-cs"/>
              </a:defRPr>
            </a:lvl1pPr>
          </a:lstStyle>
          <a:p>
            <a:pPr defTabSz="930981"/>
            <a:fld id="{71F47D9D-8D60-4698-A495-89D102E182A2}" type="slidenum">
              <a:rPr lang="en-GB" sz="765" smtClean="0"/>
              <a:pPr defTabSz="930981"/>
              <a:t>‹#›</a:t>
            </a:fld>
            <a:endParaRPr lang="en-GB" sz="765" dirty="0"/>
          </a:p>
        </p:txBody>
      </p:sp>
    </p:spTree>
    <p:extLst>
      <p:ext uri="{BB962C8B-B14F-4D97-AF65-F5344CB8AC3E}">
        <p14:creationId xmlns:p14="http://schemas.microsoft.com/office/powerpoint/2010/main" val="478231746"/>
      </p:ext>
    </p:extLst>
  </p:cSld>
  <p:clrMapOvr>
    <a:masterClrMapping/>
  </p:clrMapOvr>
  <p:transition spd="slow">
    <p:push/>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MS END SLIDE 2013">
    <p:spTree>
      <p:nvGrpSpPr>
        <p:cNvPr id="1" name=""/>
        <p:cNvGrpSpPr/>
        <p:nvPr/>
      </p:nvGrpSpPr>
      <p:grpSpPr>
        <a:xfrm>
          <a:off x="0" y="0"/>
          <a:ext cx="0" cy="0"/>
          <a:chOff x="0" y="0"/>
          <a:chExt cx="0" cy="0"/>
        </a:xfrm>
      </p:grpSpPr>
      <p:sp>
        <p:nvSpPr>
          <p:cNvPr id="5" name="Text Box 3"/>
          <p:cNvSpPr txBox="1">
            <a:spLocks noChangeArrowheads="1"/>
          </p:cNvSpPr>
          <p:nvPr userDrawn="1"/>
        </p:nvSpPr>
        <p:spPr bwMode="blackWhite">
          <a:xfrm>
            <a:off x="273052" y="6294507"/>
            <a:ext cx="10974388" cy="403157"/>
          </a:xfrm>
          <a:prstGeom prst="rect">
            <a:avLst/>
          </a:prstGeom>
          <a:noFill/>
          <a:ln w="12700">
            <a:noFill/>
            <a:miter lim="800000"/>
            <a:headEnd type="none" w="sm" len="sm"/>
            <a:tailEnd type="none" w="sm" len="sm"/>
          </a:ln>
          <a:effectLst/>
        </p:spPr>
        <p:txBody>
          <a:bodyPr vert="horz" wrap="square" lIns="182836" tIns="146268" rIns="182836" bIns="146268" numCol="1" anchor="t" anchorCtr="0" compatLnSpc="1">
            <a:prstTxWarp prst="textNoShape">
              <a:avLst/>
            </a:prstTxWarp>
            <a:spAutoFit/>
          </a:bodyPr>
          <a:lstStyle/>
          <a:p>
            <a:pPr defTabSz="93202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6271"/>
            <a:ext cx="3288506" cy="701984"/>
          </a:xfrm>
          <a:prstGeom prst="rect">
            <a:avLst/>
          </a:prstGeom>
        </p:spPr>
      </p:pic>
    </p:spTree>
    <p:extLst>
      <p:ext uri="{BB962C8B-B14F-4D97-AF65-F5344CB8AC3E}">
        <p14:creationId xmlns:p14="http://schemas.microsoft.com/office/powerpoint/2010/main" val="182574246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9" rIns="182738" bIns="146189" numCol="1" spcCol="0" rtlCol="0" fromWordArt="0" anchor="t" anchorCtr="0" forceAA="0" compatLnSpc="1">
            <a:prstTxWarp prst="textNoShape">
              <a:avLst/>
            </a:prstTxWarp>
            <a:noAutofit/>
          </a:bodyPr>
          <a:lstStyle/>
          <a:p>
            <a:pPr algn="ctr" defTabSz="931723"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4"/>
            <a:ext cx="1278510"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4013" y="490737"/>
            <a:ext cx="1436313" cy="306604"/>
          </a:xfrm>
          <a:prstGeom prst="rect">
            <a:avLst/>
          </a:prstGeom>
        </p:spPr>
      </p:pic>
      <p:sp>
        <p:nvSpPr>
          <p:cNvPr id="12" name="Freeform 11"/>
          <p:cNvSpPr>
            <a:spLocks noEditPoints="1"/>
          </p:cNvSpPr>
          <p:nvPr userDrawn="1"/>
        </p:nvSpPr>
        <p:spPr bwMode="black">
          <a:xfrm>
            <a:off x="2137569" y="2473327"/>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368" tIns="45685" rIns="91368" bIns="45685"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1930717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4"/>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5"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7"/>
            <a:ext cx="10058337" cy="1828007"/>
          </a:xfrm>
          <a:noFill/>
        </p:spPr>
        <p:txBody>
          <a:bodyPr lIns="146304" tIns="109728" rIns="146304" bIns="109728">
            <a:noAutofit/>
          </a:bodyPr>
          <a:lstStyle>
            <a:lvl1pPr marL="0" indent="0">
              <a:spcBef>
                <a:spcPts val="0"/>
              </a:spcBef>
              <a:buNone/>
              <a:defRPr sz="319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8" y="307621"/>
            <a:ext cx="3656014" cy="578106"/>
          </a:xfrm>
        </p:spPr>
        <p:txBody>
          <a:bodyPr lIns="182880" tIns="146304" rIns="182880" bIns="146304"/>
          <a:lstStyle>
            <a:lvl1pPr marL="0" indent="0" algn="r">
              <a:buNone/>
              <a:defRPr sz="1998">
                <a:latin typeface="+mn-lt"/>
              </a:defRPr>
            </a:lvl1pPr>
            <a:lvl2pPr marL="342624" indent="0">
              <a:buNone/>
              <a:defRPr sz="1998"/>
            </a:lvl2pPr>
            <a:lvl3pPr marL="571041" indent="0">
              <a:buNone/>
              <a:defRPr sz="1998"/>
            </a:lvl3pPr>
            <a:lvl4pPr marL="799457" indent="0">
              <a:buNone/>
              <a:defRPr sz="1998"/>
            </a:lvl4pPr>
            <a:lvl5pPr marL="1027873" indent="0">
              <a:buNone/>
              <a:defRPr sz="1998"/>
            </a:lvl5pPr>
          </a:lstStyle>
          <a:p>
            <a:pPr lvl="0"/>
            <a:r>
              <a:rPr lang="en-US" dirty="0"/>
              <a:t>Session Code Here</a:t>
            </a:r>
          </a:p>
        </p:txBody>
      </p:sp>
      <p:sp>
        <p:nvSpPr>
          <p:cNvPr id="2" name="TextBox 1"/>
          <p:cNvSpPr txBox="1"/>
          <p:nvPr userDrawn="1"/>
        </p:nvSpPr>
        <p:spPr>
          <a:xfrm>
            <a:off x="288989" y="6072577"/>
            <a:ext cx="1920852" cy="633989"/>
          </a:xfrm>
          <a:prstGeom prst="rect">
            <a:avLst/>
          </a:prstGeom>
          <a:noFill/>
        </p:spPr>
        <p:txBody>
          <a:bodyPr wrap="none" lIns="182738" tIns="146189" rIns="182738" bIns="146189" rtlCol="0">
            <a:spAutoFit/>
          </a:bodyPr>
          <a:lstStyle/>
          <a:p>
            <a:pPr>
              <a:lnSpc>
                <a:spcPct val="90000"/>
              </a:lnSpc>
              <a:spcAft>
                <a:spcPts val="600"/>
              </a:spcAft>
            </a:pPr>
            <a:r>
              <a:rPr lang="en-US" sz="2398"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914217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4"/>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5"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7"/>
            <a:ext cx="10058337" cy="1828007"/>
          </a:xfrm>
          <a:noFill/>
        </p:spPr>
        <p:txBody>
          <a:bodyPr lIns="146304" tIns="109728" rIns="146304" bIns="109728">
            <a:noAutofit/>
          </a:bodyPr>
          <a:lstStyle>
            <a:lvl1pPr marL="0" indent="0">
              <a:spcBef>
                <a:spcPts val="0"/>
              </a:spcBef>
              <a:buNone/>
              <a:defRPr sz="319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4" cy="578106"/>
          </a:xfrm>
        </p:spPr>
        <p:txBody>
          <a:bodyPr lIns="182880" tIns="146304" rIns="182880" bIns="146304"/>
          <a:lstStyle>
            <a:lvl1pPr marL="0" indent="0" algn="r">
              <a:buNone/>
              <a:defRPr sz="1998">
                <a:latin typeface="+mn-lt"/>
              </a:defRPr>
            </a:lvl1pPr>
            <a:lvl2pPr marL="342624" indent="0">
              <a:buNone/>
              <a:defRPr sz="1998"/>
            </a:lvl2pPr>
            <a:lvl3pPr marL="571041" indent="0">
              <a:buNone/>
              <a:defRPr sz="1998"/>
            </a:lvl3pPr>
            <a:lvl4pPr marL="799457" indent="0">
              <a:buNone/>
              <a:defRPr sz="1998"/>
            </a:lvl4pPr>
            <a:lvl5pPr marL="1027873" indent="0">
              <a:buNone/>
              <a:defRPr sz="1998"/>
            </a:lvl5pPr>
          </a:lstStyle>
          <a:p>
            <a:pPr lvl="0"/>
            <a:r>
              <a:rPr lang="en-US" dirty="0"/>
              <a:t>Session Code Here</a:t>
            </a:r>
          </a:p>
        </p:txBody>
      </p:sp>
      <p:sp>
        <p:nvSpPr>
          <p:cNvPr id="8" name="Freeform 7"/>
          <p:cNvSpPr>
            <a:spLocks noChangeAspect="1" noEditPoints="1"/>
          </p:cNvSpPr>
          <p:nvPr userDrawn="1"/>
        </p:nvSpPr>
        <p:spPr bwMode="black">
          <a:xfrm>
            <a:off x="457201"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368" tIns="45685" rIns="91368" bIns="45685" numCol="1" anchor="t" anchorCtr="0" compatLnSpc="1">
            <a:prstTxWarp prst="textNoShape">
              <a:avLst/>
            </a:prstTxWarp>
          </a:bodyPr>
          <a:lstStyle/>
          <a:p>
            <a:endParaRPr lang="en-US" sz="1836">
              <a:solidFill>
                <a:srgbClr val="404040"/>
              </a:solidFill>
            </a:endParaRPr>
          </a:p>
        </p:txBody>
      </p:sp>
      <p:sp>
        <p:nvSpPr>
          <p:cNvPr id="9" name="TextBox 8"/>
          <p:cNvSpPr txBox="1"/>
          <p:nvPr userDrawn="1"/>
        </p:nvSpPr>
        <p:spPr>
          <a:xfrm>
            <a:off x="288989" y="6072577"/>
            <a:ext cx="1920852" cy="633989"/>
          </a:xfrm>
          <a:prstGeom prst="rect">
            <a:avLst/>
          </a:prstGeom>
          <a:noFill/>
        </p:spPr>
        <p:txBody>
          <a:bodyPr wrap="none" lIns="182738" tIns="146189" rIns="182738" bIns="146189" rtlCol="0">
            <a:spAutoFit/>
          </a:bodyPr>
          <a:lstStyle/>
          <a:p>
            <a:pPr>
              <a:lnSpc>
                <a:spcPct val="90000"/>
              </a:lnSpc>
              <a:spcAft>
                <a:spcPts val="600"/>
              </a:spcAft>
            </a:pPr>
            <a:r>
              <a:rPr lang="en-US" sz="2398"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880538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199"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98"/>
            </a:lvl2pPr>
            <a:lvl3pPr marL="228416" indent="0">
              <a:buNone/>
              <a:defRPr/>
            </a:lvl3pPr>
            <a:lvl4pPr marL="456833" indent="0">
              <a:buNone/>
              <a:defRPr/>
            </a:lvl4pPr>
            <a:lvl5pPr marL="68524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2872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199"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416" indent="0">
              <a:buNone/>
              <a:defRPr/>
            </a:lvl3pPr>
            <a:lvl4pPr marL="456833" indent="0">
              <a:buNone/>
              <a:defRPr/>
            </a:lvl4pPr>
            <a:lvl5pPr marL="68524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59027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199" cy="2092881"/>
          </a:xfrm>
        </p:spPr>
        <p:txBody>
          <a:bodyPr>
            <a:spAutoFit/>
          </a:bodyPr>
          <a:lstStyle>
            <a:lvl1pPr>
              <a:defRPr sz="399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99059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199" cy="2092881"/>
          </a:xfrm>
        </p:spPr>
        <p:txBody>
          <a:bodyPr>
            <a:spAutoFit/>
          </a:bodyPr>
          <a:lstStyle>
            <a:lvl1pPr>
              <a:defRPr sz="399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39887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3"/>
              </a:spcBef>
              <a:buClr>
                <a:schemeClr val="tx1"/>
              </a:buClr>
              <a:buFont typeface="Wingdings" pitchFamily="2" charset="2"/>
              <a:buNone/>
              <a:defRPr sz="3197">
                <a:gradFill>
                  <a:gsLst>
                    <a:gs pos="1250">
                      <a:schemeClr val="tx2"/>
                    </a:gs>
                    <a:gs pos="99000">
                      <a:schemeClr val="tx2"/>
                    </a:gs>
                  </a:gsLst>
                  <a:lin ang="5400000" scaled="0"/>
                </a:gradFill>
              </a:defRPr>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3"/>
              </a:spcBef>
              <a:buClr>
                <a:schemeClr val="tx1"/>
              </a:buClr>
              <a:buFont typeface="Wingdings" pitchFamily="2" charset="2"/>
              <a:buNone/>
              <a:defRPr sz="3197">
                <a:gradFill>
                  <a:gsLst>
                    <a:gs pos="1250">
                      <a:schemeClr val="tx2"/>
                    </a:gs>
                    <a:gs pos="99000">
                      <a:schemeClr val="tx2"/>
                    </a:gs>
                  </a:gsLst>
                  <a:lin ang="5400000" scaled="0"/>
                </a:gradFill>
              </a:defRPr>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769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3"/>
              </a:spcBef>
              <a:buClr>
                <a:schemeClr val="tx1"/>
              </a:buClr>
              <a:buFont typeface="Wingdings" pitchFamily="2" charset="2"/>
              <a:buNone/>
              <a:defRPr sz="3197"/>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3"/>
              </a:spcBef>
              <a:buClr>
                <a:schemeClr val="tx1"/>
              </a:buClr>
              <a:buFont typeface="Wingdings" pitchFamily="2" charset="2"/>
              <a:buNone/>
              <a:defRPr sz="3197"/>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508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2081"/>
          </a:xfrm>
        </p:spPr>
        <p:txBody>
          <a:bodyPr wrap="square">
            <a:spAutoFit/>
          </a:bodyPr>
          <a:lstStyle>
            <a:lvl1pPr marL="287107" indent="-287107">
              <a:spcBef>
                <a:spcPts val="1223"/>
              </a:spcBef>
              <a:buClr>
                <a:schemeClr val="tx2"/>
              </a:buClr>
              <a:buFont typeface="Arial" pitchFamily="34" charset="0"/>
              <a:buChar char="•"/>
              <a:defRPr sz="3197">
                <a:gradFill>
                  <a:gsLst>
                    <a:gs pos="1250">
                      <a:schemeClr val="tx2"/>
                    </a:gs>
                    <a:gs pos="99000">
                      <a:schemeClr val="tx2"/>
                    </a:gs>
                  </a:gsLst>
                  <a:lin ang="5400000" scaled="0"/>
                </a:gradFill>
              </a:defRPr>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1982081"/>
          </a:xfrm>
        </p:spPr>
        <p:txBody>
          <a:bodyPr wrap="square">
            <a:spAutoFit/>
          </a:bodyPr>
          <a:lstStyle>
            <a:lvl1pPr marL="287107" indent="-287107">
              <a:spcBef>
                <a:spcPts val="1223"/>
              </a:spcBef>
              <a:buClr>
                <a:schemeClr val="tx2"/>
              </a:buClr>
              <a:buFont typeface="Arial" pitchFamily="34" charset="0"/>
              <a:buChar char="•"/>
              <a:defRPr sz="3197">
                <a:gradFill>
                  <a:gsLst>
                    <a:gs pos="1250">
                      <a:schemeClr val="tx2"/>
                    </a:gs>
                    <a:gs pos="99000">
                      <a:schemeClr val="tx2"/>
                    </a:gs>
                  </a:gsLst>
                  <a:lin ang="5400000" scaled="0"/>
                </a:gradFill>
              </a:defRPr>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8374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2081"/>
          </a:xfrm>
        </p:spPr>
        <p:txBody>
          <a:bodyPr wrap="square">
            <a:spAutoFit/>
          </a:bodyPr>
          <a:lstStyle>
            <a:lvl1pPr marL="287107" indent="-287107">
              <a:spcBef>
                <a:spcPts val="1223"/>
              </a:spcBef>
              <a:buClr>
                <a:schemeClr val="tx1"/>
              </a:buClr>
              <a:buFont typeface="Arial" pitchFamily="34" charset="0"/>
              <a:buChar char="•"/>
              <a:defRPr sz="3197"/>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1982081"/>
          </a:xfrm>
        </p:spPr>
        <p:txBody>
          <a:bodyPr wrap="square">
            <a:spAutoFit/>
          </a:bodyPr>
          <a:lstStyle>
            <a:lvl1pPr marL="287107" indent="-287107">
              <a:spcBef>
                <a:spcPts val="1223"/>
              </a:spcBef>
              <a:buClr>
                <a:schemeClr val="tx1"/>
              </a:buClr>
              <a:buFont typeface="Arial" pitchFamily="34" charset="0"/>
              <a:buChar char="•"/>
              <a:defRPr sz="3197"/>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8017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73912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7" y="2963864"/>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7224805"/>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4000" cy="1181862"/>
          </a:xfrm>
          <a:noFill/>
        </p:spPr>
        <p:txBody>
          <a:bodyPr wrap="square" tIns="91440" bIns="91440" anchor="t" anchorCtr="0">
            <a:spAutoFit/>
          </a:bodyPr>
          <a:lstStyle>
            <a:lvl1pPr>
              <a:defRPr sz="7194"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609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4"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171597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199"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71238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199" cy="1181862"/>
          </a:xfrm>
          <a:noFill/>
        </p:spPr>
        <p:txBody>
          <a:bodyPr tIns="91440" bIns="91440" anchor="t" anchorCtr="0">
            <a:spAutoFit/>
          </a:bodyPr>
          <a:lstStyle>
            <a:lvl1pPr>
              <a:defRPr sz="7194"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4400599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7"/>
            <a:ext cx="5486399" cy="2012859"/>
          </a:xfrm>
        </p:spPr>
        <p:txBody>
          <a:bodyPr>
            <a:spAutoFit/>
          </a:bodyPr>
          <a:lstStyle>
            <a:lvl1pPr>
              <a:defRPr sz="659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4892675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529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69993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03" tIns="46603" rIns="46603" bIns="46603" numCol="1" spcCol="0" rtlCol="0" fromWordArt="0" anchor="ctr" anchorCtr="0" forceAA="0" compatLnSpc="1">
            <a:prstTxWarp prst="textNoShape">
              <a:avLst/>
            </a:prstTxWarp>
            <a:noAutofit/>
          </a:bodyPr>
          <a:lstStyle/>
          <a:p>
            <a:pPr algn="ctr" defTabSz="931723"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0" y="1221159"/>
            <a:ext cx="11887198" cy="1995931"/>
          </a:xfrm>
        </p:spPr>
        <p:txBody>
          <a:bodyPr/>
          <a:lstStyle>
            <a:lvl1pPr marL="0" indent="0">
              <a:buNone/>
              <a:defRPr sz="329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2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13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39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1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698928"/>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4478"/>
            <a:ext cx="11887198" cy="403187"/>
          </a:xfrm>
          <a:prstGeom prst="rect">
            <a:avLst/>
          </a:prstGeom>
          <a:noFill/>
          <a:ln w="12700">
            <a:noFill/>
            <a:miter lim="800000"/>
            <a:headEnd type="none" w="sm" len="sm"/>
            <a:tailEnd type="none" w="sm" len="sm"/>
          </a:ln>
          <a:effectLst/>
        </p:spPr>
        <p:txBody>
          <a:bodyPr vert="horz" wrap="square" lIns="182738" tIns="146189" rIns="182738" bIns="146189" numCol="1" anchor="t" anchorCtr="0" compatLnSpc="1">
            <a:prstTxWarp prst="textNoShape">
              <a:avLst/>
            </a:prstTxWarp>
            <a:spAutoFit/>
          </a:bodyPr>
          <a:lstStyle/>
          <a:p>
            <a:pPr defTabSz="93154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422117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199" cy="2443746"/>
          </a:xfrm>
          <a:prstGeom prst="rect">
            <a:avLst/>
          </a:prstGeom>
        </p:spPr>
        <p:txBody>
          <a:bodyPr/>
          <a:lstStyle>
            <a:lvl1pPr marL="290280" indent="-290280">
              <a:buClr>
                <a:schemeClr val="tx1"/>
              </a:buClr>
              <a:buSzPct val="90000"/>
              <a:buFont typeface="Arial" pitchFamily="34" charset="0"/>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041" indent="-280762">
              <a:buClr>
                <a:schemeClr val="tx1"/>
              </a:buClr>
              <a:buSzPct val="90000"/>
              <a:buFont typeface="Arial" pitchFamily="34" charset="0"/>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320" indent="-290280">
              <a:buClr>
                <a:schemeClr val="tx1"/>
              </a:buClr>
              <a:buSzPct val="90000"/>
              <a:buFont typeface="Arial" pitchFamily="34" charset="0"/>
              <a:buChar char="•"/>
              <a:defRPr sz="2798">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737" indent="-228416">
              <a:buClr>
                <a:schemeClr val="tx1"/>
              </a:buClr>
              <a:buSzPct val="90000"/>
              <a:buFont typeface="Arial" pitchFamily="34" charset="0"/>
              <a:buChar char="•"/>
              <a:defRPr sz="239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152" indent="-228416">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48221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3"/>
            <a:ext cx="12434704" cy="6994521"/>
          </a:xfrm>
          <a:prstGeom prst="rect">
            <a:avLst/>
          </a:prstGeom>
        </p:spPr>
      </p:pic>
      <p:sp>
        <p:nvSpPr>
          <p:cNvPr id="2" name="Rectangle 1"/>
          <p:cNvSpPr/>
          <p:nvPr userDrawn="1"/>
        </p:nvSpPr>
        <p:spPr bwMode="auto">
          <a:xfrm>
            <a:off x="271399"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2125662"/>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45"/>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1" y="479426"/>
            <a:ext cx="2101977" cy="401542"/>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428526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7" y="-634"/>
            <a:ext cx="12435840" cy="6995160"/>
          </a:xfrm>
          <a:prstGeom prst="rect">
            <a:avLst/>
          </a:prstGeom>
        </p:spPr>
      </p:pic>
      <p:sp>
        <p:nvSpPr>
          <p:cNvPr id="2" name="Rectangle 1"/>
          <p:cNvSpPr/>
          <p:nvPr userDrawn="1"/>
        </p:nvSpPr>
        <p:spPr bwMode="auto">
          <a:xfrm>
            <a:off x="5757798" y="2145700"/>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5761102" y="2145699"/>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50" y="3974481"/>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89133" y="6344796"/>
            <a:ext cx="1686559" cy="363258"/>
          </a:xfrm>
          <a:prstGeom prst="rect">
            <a:avLst/>
          </a:prstGeom>
        </p:spPr>
      </p:pic>
    </p:spTree>
    <p:extLst>
      <p:ext uri="{BB962C8B-B14F-4D97-AF65-F5344CB8AC3E}">
        <p14:creationId xmlns:p14="http://schemas.microsoft.com/office/powerpoint/2010/main" val="107666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61640311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9" y="2125665"/>
            <a:ext cx="6404041"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2125662"/>
            <a:ext cx="6400736" cy="1828800"/>
          </a:xfrm>
          <a:noFill/>
        </p:spPr>
        <p:txBody>
          <a:bodyPr lIns="146304" tIns="91440" rIns="146304" bIns="91440" anchor="t" anchorCtr="0"/>
          <a:lstStyle>
            <a:lvl1pPr>
              <a:defRPr sz="5400"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45"/>
            <a:ext cx="6402389"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8" y="6164263"/>
            <a:ext cx="1686559" cy="363258"/>
          </a:xfrm>
          <a:prstGeom prst="rect">
            <a:avLst/>
          </a:prstGeom>
        </p:spPr>
      </p:pic>
    </p:spTree>
    <p:extLst>
      <p:ext uri="{BB962C8B-B14F-4D97-AF65-F5344CB8AC3E}">
        <p14:creationId xmlns:p14="http://schemas.microsoft.com/office/powerpoint/2010/main" val="323463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200" y="6149341"/>
            <a:ext cx="1707456" cy="365760"/>
          </a:xfrm>
          <a:prstGeom prst="rect">
            <a:avLst/>
          </a:prstGeom>
        </p:spPr>
      </p:pic>
      <p:sp>
        <p:nvSpPr>
          <p:cNvPr id="8" name="Rectangle 7"/>
          <p:cNvSpPr/>
          <p:nvPr userDrawn="1"/>
        </p:nvSpPr>
        <p:spPr bwMode="auto">
          <a:xfrm>
            <a:off x="457201" y="479426"/>
            <a:ext cx="2101977" cy="401542"/>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201" y="880969"/>
            <a:ext cx="2101977"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22097706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4" indent="0">
              <a:buNone/>
              <a:defRPr/>
            </a:lvl3pPr>
            <a:lvl4pPr marL="457147" indent="0">
              <a:buNone/>
              <a:defRPr/>
            </a:lvl4pPr>
            <a:lvl5pPr marL="68572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2338203"/>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4201"/>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7277695"/>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198108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48" indent="0">
              <a:buNone/>
              <a:tabLst/>
              <a:defRPr sz="2000"/>
            </a:lvl3pPr>
            <a:lvl4pPr marL="460323" indent="0">
              <a:buNone/>
              <a:defRPr/>
            </a:lvl4pPr>
            <a:lvl5pPr marL="68572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1150113"/>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2491871"/>
          </a:xfrm>
        </p:spPr>
        <p:txBody>
          <a:bodyPr wrap="square">
            <a:spAutoFit/>
          </a:bodyPr>
          <a:lstStyle>
            <a:lvl1pPr marL="287306" indent="-287306">
              <a:spcBef>
                <a:spcPts val="1224"/>
              </a:spcBef>
              <a:buClr>
                <a:schemeClr val="tx1"/>
              </a:buClr>
              <a:buFont typeface="Arial" pitchFamily="34" charset="0"/>
              <a:buChar char="•"/>
              <a:defRPr sz="3199"/>
            </a:lvl1pPr>
            <a:lvl2pPr marL="531105" indent="-233167">
              <a:defRPr sz="2400"/>
            </a:lvl2pPr>
            <a:lvl3pPr marL="699505" indent="-168399">
              <a:tabLst/>
              <a:defRPr sz="2000"/>
            </a:lvl3pPr>
            <a:lvl4pPr marL="880856" indent="-181352">
              <a:defRPr/>
            </a:lvl4pPr>
            <a:lvl5pPr marL="1049257" indent="-16839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5032697"/>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23639933"/>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99866"/>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927988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071770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361870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735958838"/>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89107928"/>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654675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7525554"/>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7"/>
            <a:ext cx="5486399" cy="2079088"/>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6"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71636739"/>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43069"/>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241113"/>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939965"/>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4761543"/>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marL="0" marR="0" lvl="0" indent="0" algn="ctr" defTabSz="9323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58"/>
            <a:ext cx="11887198" cy="206252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7914492"/>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263"/>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82" rtl="0" eaLnBrk="0" fontAlgn="auto" latinLnBrk="0" hangingPunct="0">
              <a:lnSpc>
                <a:spcPct val="100000"/>
              </a:lnSpc>
              <a:spcBef>
                <a:spcPts val="0"/>
              </a:spcBef>
              <a:spcAft>
                <a:spcPts val="0"/>
              </a:spcAft>
              <a:buClrTx/>
              <a:buSzTx/>
              <a:buFontTx/>
              <a:buNone/>
              <a:tabLst/>
              <a:defRPr/>
            </a:pPr>
            <a:r>
              <a:rPr kumimoji="0" lang="en-US" sz="7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2"/>
            <a:ext cx="3288506" cy="704445"/>
          </a:xfrm>
          <a:prstGeom prst="rect">
            <a:avLst/>
          </a:prstGeom>
        </p:spPr>
      </p:pic>
    </p:spTree>
    <p:extLst>
      <p:ext uri="{BB962C8B-B14F-4D97-AF65-F5344CB8AC3E}">
        <p14:creationId xmlns:p14="http://schemas.microsoft.com/office/powerpoint/2010/main" val="163431736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145590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31392412"/>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871450"/>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761039" y="0"/>
            <a:ext cx="6675437" cy="6994525"/>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74639" y="2963861"/>
            <a:ext cx="5486399" cy="1066800"/>
          </a:xfrm>
        </p:spPr>
        <p:txBody>
          <a:bodyPr lIns="182880" anchor="ctr">
            <a:noAutofit/>
          </a:bodyPr>
          <a:lstStyle>
            <a:lvl1pPr marL="0" indent="0">
              <a:buNone/>
              <a:defRPr sz="5399">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24256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9" y="3040064"/>
            <a:ext cx="4572195" cy="914399"/>
          </a:xfrm>
        </p:spPr>
        <p:txBody>
          <a:bodyPr lIns="182880" rIns="91440" anchor="ctr">
            <a:noAutofit/>
          </a:bodyPr>
          <a:lstStyle>
            <a:lvl1pPr marL="0" indent="0">
              <a:buNone/>
              <a:defRPr sz="5399">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3" y="0"/>
            <a:ext cx="7575504" cy="6994525"/>
          </a:xfrm>
          <a:solidFill>
            <a:schemeClr val="accent1"/>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3047184695"/>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94549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5459416"/>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29612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5619048"/>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4632143"/>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7694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800642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7927"/>
            <a:ext cx="12436476" cy="7002453"/>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761037" cy="6995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74638" y="5341538"/>
            <a:ext cx="11887264" cy="685972"/>
          </a:xfrm>
          <a:prstGeom prst="rect">
            <a:avLst/>
          </a:prstGeom>
        </p:spPr>
        <p:txBody>
          <a:bodyPr vert="horz" wrap="square" lIns="182854" tIns="109712" rIns="146283" bIns="109712"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400" dirty="0">
                <a:gradFill>
                  <a:gsLst>
                    <a:gs pos="96653">
                      <a:schemeClr val="tx1"/>
                    </a:gs>
                    <a:gs pos="0">
                      <a:schemeClr val="tx1"/>
                    </a:gs>
                  </a:gsLst>
                  <a:lin ang="5400000" scaled="0"/>
                </a:gradFill>
                <a:latin typeface="+mj-lt"/>
              </a:rPr>
              <a:t>April 4–6, 2016</a:t>
            </a:r>
            <a:br>
              <a:rPr lang="en-US" sz="2400" dirty="0">
                <a:gradFill>
                  <a:gsLst>
                    <a:gs pos="96653">
                      <a:schemeClr val="tx1"/>
                    </a:gs>
                    <a:gs pos="0">
                      <a:schemeClr val="tx1"/>
                    </a:gs>
                  </a:gsLst>
                  <a:lin ang="5400000" scaled="0"/>
                </a:gradFill>
                <a:latin typeface="+mj-lt"/>
              </a:rPr>
            </a:br>
            <a:r>
              <a:rPr lang="en-US" sz="2400"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9" name="Picture 8"/>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invGray">
          <a:xfrm>
            <a:off x="378816" y="1975159"/>
            <a:ext cx="4034254" cy="2129810"/>
          </a:xfrm>
          <a:prstGeom prst="rect">
            <a:avLst/>
          </a:prstGeom>
        </p:spPr>
      </p:pic>
      <p:sp>
        <p:nvSpPr>
          <p:cNvPr id="13" name="TextBox 2"/>
          <p:cNvSpPr txBox="1"/>
          <p:nvPr userDrawn="1"/>
        </p:nvSpPr>
        <p:spPr>
          <a:xfrm>
            <a:off x="274638" y="6158540"/>
            <a:ext cx="1299731" cy="995429"/>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600"/>
              </a:spcAft>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78334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4"/>
            <a:ext cx="9824796" cy="3085503"/>
          </a:xfrm>
          <a:prstGeom prst="rect">
            <a:avLst/>
          </a:prstGeom>
          <a:noFill/>
        </p:spPr>
        <p:txBody>
          <a:bodyPr wrap="none" lIns="182854" tIns="146283" rIns="182854" bIns="146283" rtlCol="0">
            <a:spAutoFit/>
          </a:bodyPr>
          <a:lstStyle/>
          <a:p>
            <a:pPr>
              <a:lnSpc>
                <a:spcPct val="90000"/>
              </a:lnSpc>
              <a:spcAft>
                <a:spcPts val="600"/>
              </a:spcAft>
            </a:pPr>
            <a:r>
              <a:rPr lang="en-US" sz="959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598"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600"/>
              </a:spcAft>
            </a:pPr>
            <a:r>
              <a:rPr lang="en-US" sz="959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4201522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2"/>
            <a:ext cx="9824796" cy="1651226"/>
          </a:xfrm>
          <a:prstGeom prst="rect">
            <a:avLst/>
          </a:prstGeom>
          <a:noFill/>
        </p:spPr>
        <p:txBody>
          <a:bodyPr wrap="none" lIns="182854" tIns="146283" rIns="182854" bIns="146283" rtlCol="0">
            <a:spAutoFit/>
          </a:bodyPr>
          <a:lstStyle/>
          <a:p>
            <a:pPr>
              <a:lnSpc>
                <a:spcPct val="90000"/>
              </a:lnSpc>
              <a:spcAft>
                <a:spcPts val="600"/>
              </a:spcAft>
            </a:pPr>
            <a:r>
              <a:rPr lang="en-US" sz="9598"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2770486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0" y="0"/>
            <a:ext cx="12436475" cy="6994525"/>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05247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43584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002080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1235325"/>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494338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7"/>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99608"/>
            <a:ext cx="1449939" cy="306604"/>
          </a:xfrm>
          <a:prstGeom prst="rect">
            <a:avLst/>
          </a:prstGeom>
        </p:spPr>
      </p:pic>
      <p:sp>
        <p:nvSpPr>
          <p:cNvPr id="10" name="TextBox 9"/>
          <p:cNvSpPr txBox="1"/>
          <p:nvPr userDrawn="1"/>
        </p:nvSpPr>
        <p:spPr>
          <a:xfrm>
            <a:off x="169600" y="2119163"/>
            <a:ext cx="6536843" cy="1899209"/>
          </a:xfrm>
          <a:prstGeom prst="rect">
            <a:avLst/>
          </a:prstGeom>
          <a:noFill/>
        </p:spPr>
        <p:txBody>
          <a:bodyPr wrap="none" lIns="182854" tIns="146283" rIns="182854" bIns="146283" rtlCol="0">
            <a:spAutoFit/>
          </a:bodyPr>
          <a:lstStyle/>
          <a:p>
            <a:pPr>
              <a:lnSpc>
                <a:spcPct val="90000"/>
              </a:lnSpc>
              <a:spcAft>
                <a:spcPts val="600"/>
              </a:spcAft>
            </a:pPr>
            <a:r>
              <a:rPr lang="en-US" sz="5399" b="0" dirty="0">
                <a:gradFill>
                  <a:gsLst>
                    <a:gs pos="2917">
                      <a:schemeClr val="tx1"/>
                    </a:gs>
                    <a:gs pos="30000">
                      <a:schemeClr val="tx1"/>
                    </a:gs>
                  </a:gsLst>
                  <a:lin ang="5400000" scaled="0"/>
                </a:gradFill>
                <a:latin typeface="+mj-lt"/>
              </a:rPr>
              <a:t>Your transformation;</a:t>
            </a:r>
          </a:p>
          <a:p>
            <a:pPr marL="0" algn="l" defTabSz="932563" rtl="0" eaLnBrk="1" latinLnBrk="0" hangingPunct="1">
              <a:lnSpc>
                <a:spcPct val="90000"/>
              </a:lnSpc>
              <a:spcAft>
                <a:spcPts val="600"/>
              </a:spcAft>
            </a:pPr>
            <a:r>
              <a:rPr lang="en-US" sz="5399" b="0" kern="1200" dirty="0">
                <a:gradFill>
                  <a:gsLst>
                    <a:gs pos="2917">
                      <a:schemeClr val="tx1"/>
                    </a:gs>
                    <a:gs pos="30000">
                      <a:schemeClr val="tx1"/>
                    </a:gs>
                  </a:gsLst>
                  <a:lin ang="5400000" scaled="0"/>
                </a:gradFill>
                <a:latin typeface="+mj-lt"/>
                <a:ea typeface="+mn-ea"/>
                <a:cs typeface="+mn-cs"/>
              </a:rPr>
              <a:t>Microsoft’s ambitions</a:t>
            </a:r>
          </a:p>
        </p:txBody>
      </p:sp>
    </p:spTree>
    <p:extLst>
      <p:ext uri="{BB962C8B-B14F-4D97-AF65-F5344CB8AC3E}">
        <p14:creationId xmlns:p14="http://schemas.microsoft.com/office/powerpoint/2010/main" val="2100009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a:ext>
            </a:extLst>
          </a:blip>
          <a:srcRect l="70392" t="14359" b="39785"/>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5"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3102226"/>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12383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124769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634813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37786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59472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pic>
        <p:nvPicPr>
          <p:cNvPr id="4" name="Picture 3"/>
          <p:cNvPicPr>
            <a:picLocks noChangeAspect="1"/>
          </p:cNvPicPr>
          <p:nvPr userDrawn="1"/>
        </p:nvPicPr>
        <p:blipFill rotWithShape="1">
          <a:blip r:embed="rId3" cstate="email">
            <a:extLst>
              <a:ext uri="{28A0092B-C50C-407E-A947-70E740481C1C}">
                <a14:useLocalDpi xmlns:a14="http://schemas.microsoft.com/office/drawing/2010/main"/>
              </a:ext>
            </a:extLst>
          </a:blip>
          <a:srcRect t="-4"/>
          <a:stretch/>
        </p:blipFill>
        <p:spPr>
          <a:xfrm>
            <a:off x="9720775" y="0"/>
            <a:ext cx="886264" cy="6994525"/>
          </a:xfrm>
          <a:prstGeom prst="rect">
            <a:avLst/>
          </a:prstGeom>
        </p:spPr>
      </p:pic>
      <p:pic>
        <p:nvPicPr>
          <p:cNvPr id="10" name="Picture 9"/>
          <p:cNvPicPr>
            <a:picLocks noChangeAspect="1"/>
          </p:cNvPicPr>
          <p:nvPr userDrawn="1"/>
        </p:nvPicPr>
        <p:blipFill rotWithShape="1">
          <a:blip r:embed="rId4" cstate="email">
            <a:extLst>
              <a:ext uri="{28A0092B-C50C-407E-A947-70E740481C1C}">
                <a14:useLocalDpi xmlns:a14="http://schemas.microsoft.com/office/drawing/2010/main"/>
              </a:ext>
            </a:extLst>
          </a:blip>
          <a:srcRect t="-4" r="-60"/>
          <a:stretch/>
        </p:blipFill>
        <p:spPr>
          <a:xfrm>
            <a:off x="11197883" y="0"/>
            <a:ext cx="1238592"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6"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11" name="Picture 10"/>
          <p:cNvPicPr>
            <a:picLocks noChangeAspect="1"/>
          </p:cNvPicPr>
          <p:nvPr userDrawn="1"/>
        </p:nvPicPr>
        <p:blipFill rotWithShape="1">
          <a:blip r:embed="rId7" cstate="email">
            <a:extLst>
              <a:ext uri="{28A0092B-C50C-407E-A947-70E740481C1C}">
                <a14:useLocalDpi xmlns:a14="http://schemas.microsoft.com/office/drawing/2010/main"/>
              </a:ext>
            </a:extLst>
          </a:blip>
          <a:srcRect t="-4"/>
          <a:stretch/>
        </p:blipFill>
        <p:spPr>
          <a:xfrm>
            <a:off x="8243668" y="0"/>
            <a:ext cx="647113" cy="6994525"/>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marL="0" algn="l" defTabSz="932563" rtl="0" eaLnBrk="1" latinLnBrk="0" hangingPunct="1">
              <a:lnSpc>
                <a:spcPct val="90000"/>
              </a:lnSpc>
              <a:spcAft>
                <a:spcPts val="600"/>
              </a:spcAft>
            </a:pPr>
            <a:r>
              <a:rPr lang="en-US" sz="7998"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952174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872953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0" y="-1"/>
            <a:ext cx="12436475" cy="6994526"/>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382650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05488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976282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Tree>
    <p:extLst>
      <p:ext uri="{BB962C8B-B14F-4D97-AF65-F5344CB8AC3E}">
        <p14:creationId xmlns:p14="http://schemas.microsoft.com/office/powerpoint/2010/main" val="4050150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4"/>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0944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68903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52835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32904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34833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272790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729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92903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72382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941460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12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06453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094552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48539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166264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0932942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1629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848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823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9719496"/>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624061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27894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24" indent="0">
              <a:buNone/>
              <a:defRPr/>
            </a:lvl2pPr>
            <a:lvl3pPr marL="600071" indent="0">
              <a:buNone/>
              <a:defRPr/>
            </a:lvl3pPr>
            <a:lvl4pPr marL="887296" indent="0">
              <a:buNone/>
              <a:defRPr/>
            </a:lvl4pPr>
            <a:lvl5pPr marL="1127323" indent="0">
              <a:buNone/>
              <a:defRPr/>
            </a:lvl5pPr>
          </a:lstStyle>
          <a:p>
            <a:pPr lvl="0"/>
            <a:r>
              <a:rPr lang="en-US" dirty="0"/>
              <a:t>Click to add subtitle</a:t>
            </a:r>
          </a:p>
        </p:txBody>
      </p:sp>
      <p:sp>
        <p:nvSpPr>
          <p:cNvPr id="16" name="Text Placeholder 15"/>
          <p:cNvSpPr>
            <a:spLocks noGrp="1"/>
          </p:cNvSpPr>
          <p:nvPr>
            <p:ph type="body" sz="quarter" idx="14"/>
          </p:nvPr>
        </p:nvSpPr>
        <p:spPr>
          <a:xfrm>
            <a:off x="153878" y="1632057"/>
            <a:ext cx="12128721" cy="209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109545"/>
            <a:fld id="{FAADACFB-7C71-4E89-89D2-7BBA40B7BFA9}" type="slidenum">
              <a:rPr lang="en-US" smtClean="0">
                <a:solidFill>
                  <a:srgbClr val="505050"/>
                </a:solidFill>
              </a:rPr>
              <a:pPr defTabSz="1109545"/>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109545"/>
            <a:endParaRPr lang="en-US" dirty="0">
              <a:solidFill>
                <a:srgbClr val="505050"/>
              </a:solidFill>
            </a:endParaRPr>
          </a:p>
        </p:txBody>
      </p:sp>
    </p:spTree>
    <p:extLst>
      <p:ext uri="{BB962C8B-B14F-4D97-AF65-F5344CB8AC3E}">
        <p14:creationId xmlns:p14="http://schemas.microsoft.com/office/powerpoint/2010/main" val="3576180478"/>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sp>
        <p:nvSpPr>
          <p:cNvPr id="8" name="Windows 10"/>
          <p:cNvSpPr>
            <a:spLocks noChangeAspect="1" noEditPoints="1"/>
          </p:cNvSpPr>
          <p:nvPr userDrawn="1"/>
        </p:nvSpPr>
        <p:spPr bwMode="auto">
          <a:xfrm>
            <a:off x="457581" y="955791"/>
            <a:ext cx="2936227" cy="548640"/>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9" name="Title 1"/>
          <p:cNvSpPr>
            <a:spLocks noGrp="1"/>
          </p:cNvSpPr>
          <p:nvPr>
            <p:ph type="title" hasCustomPrompt="1"/>
          </p:nvPr>
        </p:nvSpPr>
        <p:spPr bwMode="auto">
          <a:xfrm>
            <a:off x="274702" y="2772025"/>
            <a:ext cx="10640948" cy="1828800"/>
          </a:xfrm>
          <a:noFill/>
        </p:spPr>
        <p:txBody>
          <a:bodyPr lIns="146304" tIns="91440" rIns="146304" bIns="91440" anchor="t" anchorCtr="0"/>
          <a:lstStyle>
            <a:lvl1pPr>
              <a:defRPr sz="5294" spc="-147" baseline="0">
                <a:gradFill>
                  <a:gsLst>
                    <a:gs pos="57576">
                      <a:srgbClr val="FFFFFF"/>
                    </a:gs>
                    <a:gs pos="35000">
                      <a:srgbClr val="FFFFFF"/>
                    </a:gs>
                  </a:gsLst>
                  <a:lin ang="5400000" scaled="0"/>
                </a:gradFill>
                <a:latin typeface="+mj-lt"/>
                <a:cs typeface="Segoe UI Semibold" panose="020B07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73051" y="4600825"/>
            <a:ext cx="10640948" cy="1609848"/>
          </a:xfrm>
        </p:spPr>
        <p:txBody>
          <a:bodyPr tIns="109728" bIns="109728">
            <a:noAutofit/>
          </a:bodyPr>
          <a:lstStyle>
            <a:lvl1pPr marL="0" indent="0">
              <a:spcBef>
                <a:spcPts val="0"/>
              </a:spcBef>
              <a:buNone/>
              <a:defRPr sz="3137" spc="-49" baseline="0">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7581" y="6243965"/>
            <a:ext cx="1280160" cy="273038"/>
          </a:xfrm>
          <a:prstGeom prst="rect">
            <a:avLst/>
          </a:prstGeom>
        </p:spPr>
      </p:pic>
    </p:spTree>
    <p:extLst>
      <p:ext uri="{BB962C8B-B14F-4D97-AF65-F5344CB8AC3E}">
        <p14:creationId xmlns:p14="http://schemas.microsoft.com/office/powerpoint/2010/main" val="255987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35203"/>
            <a:ext cx="9143936" cy="1828786"/>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581" y="6243237"/>
            <a:ext cx="1280160" cy="274492"/>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1" y="6194255"/>
            <a:ext cx="1463409" cy="320845"/>
          </a:xfrm>
          <a:prstGeom prst="rect">
            <a:avLst/>
          </a:prstGeom>
        </p:spPr>
      </p:pic>
    </p:spTree>
    <p:extLst>
      <p:ext uri="{BB962C8B-B14F-4D97-AF65-F5344CB8AC3E}">
        <p14:creationId xmlns:p14="http://schemas.microsoft.com/office/powerpoint/2010/main" val="39629742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sz="4313" dirty="0"/>
            </a:lvl1pPr>
          </a:lstStyle>
          <a:p>
            <a:pPr lvl="0"/>
            <a:r>
              <a:rPr lang="en-US" dirty="0"/>
              <a:t>Click to edit Master title style</a:t>
            </a:r>
          </a:p>
        </p:txBody>
      </p:sp>
    </p:spTree>
    <p:extLst>
      <p:ext uri="{BB962C8B-B14F-4D97-AF65-F5344CB8AC3E}">
        <p14:creationId xmlns:p14="http://schemas.microsoft.com/office/powerpoint/2010/main" val="3034529059"/>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43644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25137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18263" t="26398" r="25505" b="16876"/>
          <a:stretch/>
        </p:blipFill>
        <p:spPr>
          <a:xfrm>
            <a:off x="318" y="-318"/>
            <a:ext cx="12435840" cy="6995160"/>
          </a:xfrm>
          <a:prstGeom prst="rect">
            <a:avLst/>
          </a:prstGeom>
        </p:spPr>
      </p:pic>
      <p:sp>
        <p:nvSpPr>
          <p:cNvPr id="3" name="Rectangle 2"/>
          <p:cNvSpPr/>
          <p:nvPr userDrawn="1"/>
        </p:nvSpPr>
        <p:spPr bwMode="auto">
          <a:xfrm>
            <a:off x="2" y="1"/>
            <a:ext cx="12436474" cy="6995517"/>
          </a:xfrm>
          <a:prstGeom prst="rect">
            <a:avLst/>
          </a:prstGeom>
          <a:solidFill>
            <a:srgbClr val="0078D7">
              <a:alpha val="7607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26287193"/>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sp>
        <p:nvSpPr>
          <p:cNvPr id="5" name="Windows 10"/>
          <p:cNvSpPr>
            <a:spLocks noChangeAspect="1" noEditPoints="1"/>
          </p:cNvSpPr>
          <p:nvPr userDrawn="1"/>
        </p:nvSpPr>
        <p:spPr bwMode="auto">
          <a:xfrm>
            <a:off x="3804501" y="3074727"/>
            <a:ext cx="4522675" cy="84507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Tree>
    <p:extLst>
      <p:ext uri="{BB962C8B-B14F-4D97-AF65-F5344CB8AC3E}">
        <p14:creationId xmlns:p14="http://schemas.microsoft.com/office/powerpoint/2010/main" val="2564651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grayscl/>
            <a:extLst>
              <a:ext uri="{28A0092B-C50C-407E-A947-70E740481C1C}">
                <a14:useLocalDpi xmlns:a14="http://schemas.microsoft.com/office/drawing/2010/main" val="0"/>
              </a:ext>
            </a:extLst>
          </a:blip>
          <a:srcRect t="2324" b="1341"/>
          <a:stretch/>
        </p:blipFill>
        <p:spPr>
          <a:xfrm>
            <a:off x="-1" y="49962"/>
            <a:ext cx="12436476" cy="6994525"/>
          </a:xfrm>
          <a:prstGeom prst="rect">
            <a:avLst/>
          </a:prstGeom>
        </p:spPr>
      </p:pic>
      <p:sp>
        <p:nvSpPr>
          <p:cNvPr id="3" name="Date Placeholder 2"/>
          <p:cNvSpPr>
            <a:spLocks noGrp="1"/>
          </p:cNvSpPr>
          <p:nvPr>
            <p:ph type="dt" sz="half" idx="10"/>
          </p:nvPr>
        </p:nvSpPr>
        <p:spPr>
          <a:xfrm>
            <a:off x="855663" y="6483350"/>
            <a:ext cx="2797175" cy="371475"/>
          </a:xfrm>
          <a:prstGeom prst="rect">
            <a:avLst/>
          </a:prstGeom>
        </p:spPr>
        <p:txBody>
          <a:bodyPr/>
          <a:lstStyle/>
          <a:p>
            <a:endParaRPr lang="en-US">
              <a:solidFill>
                <a:srgbClr val="505050">
                  <a:tint val="75000"/>
                </a:srgbClr>
              </a:solidFill>
            </a:endParaRPr>
          </a:p>
        </p:txBody>
      </p:sp>
      <p:sp>
        <p:nvSpPr>
          <p:cNvPr id="4" name="Footer Placeholder 3"/>
          <p:cNvSpPr>
            <a:spLocks noGrp="1"/>
          </p:cNvSpPr>
          <p:nvPr>
            <p:ph type="ftr" sz="quarter" idx="11"/>
          </p:nvPr>
        </p:nvSpPr>
        <p:spPr>
          <a:xfrm>
            <a:off x="4119564" y="6483350"/>
            <a:ext cx="4197350" cy="371475"/>
          </a:xfrm>
          <a:prstGeom prst="rect">
            <a:avLst/>
          </a:prstGeom>
        </p:spPr>
        <p:txBody>
          <a:bodyPr/>
          <a:lstStyle/>
          <a:p>
            <a:endParaRPr lang="en-US" dirty="0">
              <a:solidFill>
                <a:srgbClr val="505050">
                  <a:tint val="75000"/>
                </a:srgbClr>
              </a:solidFill>
            </a:endParaRPr>
          </a:p>
        </p:txBody>
      </p:sp>
      <p:sp>
        <p:nvSpPr>
          <p:cNvPr id="5" name="Slide Number Placeholder 4"/>
          <p:cNvSpPr>
            <a:spLocks noGrp="1"/>
          </p:cNvSpPr>
          <p:nvPr>
            <p:ph type="sldNum" sz="quarter" idx="12"/>
          </p:nvPr>
        </p:nvSpPr>
        <p:spPr>
          <a:xfrm>
            <a:off x="8783639" y="6483350"/>
            <a:ext cx="2797175" cy="371475"/>
          </a:xfrm>
          <a:prstGeom prst="rect">
            <a:avLst/>
          </a:prstGeom>
        </p:spPr>
        <p:txBody>
          <a:bodyPr/>
          <a:lstStyle/>
          <a:p>
            <a:fld id="{1C325964-BC94-4D52-B890-9BEA0AC00F4F}"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60563097"/>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53351"/>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a:xfrm>
            <a:off x="371931" y="412273"/>
            <a:ext cx="6883589" cy="516830"/>
          </a:xfrm>
          <a:noFill/>
        </p:spPr>
        <p:txBody>
          <a:bodyPr wrap="square" lIns="91440" rtlCol="0">
            <a:spAutoFit/>
          </a:bodyPr>
          <a:lstStyle>
            <a:lvl1pPr>
              <a:defRPr lang="en-US" sz="1800" kern="0" spc="-50" baseline="0" dirty="0" smtClean="0">
                <a:gradFill>
                  <a:gsLst>
                    <a:gs pos="2655">
                      <a:srgbClr val="0078D7"/>
                    </a:gs>
                    <a:gs pos="29204">
                      <a:srgbClr val="0078D7"/>
                    </a:gs>
                  </a:gsLst>
                  <a:lin ang="5400000" scaled="0"/>
                </a:gradFill>
                <a:latin typeface="+mn-lt"/>
                <a:cs typeface="Segoe UI" panose="020B0502040204020203" pitchFamily="34" charset="0"/>
              </a:defRPr>
            </a:lvl1pPr>
          </a:lstStyle>
          <a:p>
            <a:pPr lvl="0">
              <a:lnSpc>
                <a:spcPct val="114000"/>
              </a:lnSpc>
              <a:spcAft>
                <a:spcPts val="600"/>
              </a:spcAft>
            </a:pPr>
            <a:r>
              <a:rPr lang="en-US" dirty="0"/>
              <a:t>Click to edit Master text styles</a:t>
            </a:r>
          </a:p>
        </p:txBody>
      </p:sp>
      <p:sp>
        <p:nvSpPr>
          <p:cNvPr id="7" name="Title 6"/>
          <p:cNvSpPr>
            <a:spLocks noGrp="1"/>
          </p:cNvSpPr>
          <p:nvPr>
            <p:ph type="title"/>
          </p:nvPr>
        </p:nvSpPr>
        <p:spPr>
          <a:xfrm>
            <a:off x="371931" y="998903"/>
            <a:ext cx="11705832" cy="536775"/>
          </a:xfrm>
          <a:noFill/>
        </p:spPr>
        <p:txBody>
          <a:bodyPr wrap="square" lIns="91440" tIns="0" rIns="182880" bIns="0" rtlCol="0">
            <a:spAutoFit/>
          </a:bodyPr>
          <a:lstStyle>
            <a:lvl1pPr>
              <a:defRPr lang="en-US" sz="3600" kern="0" spc="-100" dirty="0">
                <a:gradFill>
                  <a:gsLst>
                    <a:gs pos="77778">
                      <a:srgbClr val="0078D7"/>
                    </a:gs>
                    <a:gs pos="54630">
                      <a:srgbClr val="0078D7"/>
                    </a:gs>
                  </a:gsLst>
                  <a:lin ang="5400000" scaled="0"/>
                </a:gradFill>
                <a:latin typeface="+mn-lt"/>
                <a:ea typeface="+mn-ea"/>
                <a:cs typeface="Segoe UI" panose="020B0502040204020203" pitchFamily="34" charset="0"/>
              </a:defRPr>
            </a:lvl1pPr>
          </a:lstStyle>
          <a:p>
            <a:pPr marL="0" lvl="0">
              <a:lnSpc>
                <a:spcPct val="95000"/>
              </a:lnSpc>
            </a:pPr>
            <a:r>
              <a:rPr lang="en-US" dirty="0"/>
              <a:t>Click to edit Master title style</a:t>
            </a:r>
          </a:p>
        </p:txBody>
      </p:sp>
      <p:sp>
        <p:nvSpPr>
          <p:cNvPr id="2" name="Slide Number Placeholder 1"/>
          <p:cNvSpPr>
            <a:spLocks noGrp="1"/>
          </p:cNvSpPr>
          <p:nvPr>
            <p:ph type="sldNum" sz="quarter" idx="10"/>
          </p:nvPr>
        </p:nvSpPr>
        <p:spPr>
          <a:xfrm>
            <a:off x="11755686" y="6540639"/>
            <a:ext cx="680790" cy="372394"/>
          </a:xfrm>
          <a:prstGeom prst="rect">
            <a:avLst/>
          </a:prstGeom>
        </p:spPr>
        <p:txBody>
          <a:bodyPr rIns="182880"/>
          <a:lstStyle>
            <a:lvl1pPr>
              <a:defRPr sz="900">
                <a:solidFill>
                  <a:srgbClr val="A5A5A5"/>
                </a:solidFill>
              </a:defRPr>
            </a:lvl1pPr>
          </a:lstStyle>
          <a:p>
            <a:fld id="{B34F68F0-1D97-479E-8476-1F6D336BF15A}" type="slidenum">
              <a:rPr lang="en-US" smtClean="0"/>
              <a:pPr/>
              <a:t>‹#›</a:t>
            </a:fld>
            <a:endParaRPr lang="en-US" dirty="0"/>
          </a:p>
        </p:txBody>
      </p:sp>
      <p:sp>
        <p:nvSpPr>
          <p:cNvPr id="3" name="Footer Placeholder 2"/>
          <p:cNvSpPr>
            <a:spLocks noGrp="1"/>
          </p:cNvSpPr>
          <p:nvPr>
            <p:ph type="ftr" sz="quarter" idx="11"/>
          </p:nvPr>
        </p:nvSpPr>
        <p:spPr>
          <a:xfrm>
            <a:off x="371428" y="6540639"/>
            <a:ext cx="2788617" cy="372394"/>
          </a:xfrm>
          <a:prstGeom prst="rect">
            <a:avLst/>
          </a:prstGeom>
        </p:spPr>
        <p:txBody>
          <a:bodyPr lIns="0"/>
          <a:lstStyle>
            <a:lvl1pPr>
              <a:defRPr sz="900">
                <a:solidFill>
                  <a:srgbClr val="A5A5A5"/>
                </a:solidFill>
              </a:defRPr>
            </a:lvl1pPr>
          </a:lstStyle>
          <a:p>
            <a:r>
              <a:rPr lang="en-US" dirty="0"/>
              <a:t>Microsoft Confidential l Education Storybook</a:t>
            </a:r>
          </a:p>
        </p:txBody>
      </p:sp>
    </p:spTree>
    <p:extLst>
      <p:ext uri="{BB962C8B-B14F-4D97-AF65-F5344CB8AC3E}">
        <p14:creationId xmlns:p14="http://schemas.microsoft.com/office/powerpoint/2010/main" val="1737758525"/>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1824" y="473015"/>
            <a:ext cx="10726460" cy="459589"/>
          </a:xfrm>
        </p:spPr>
        <p:txBody>
          <a:bodyPr lIns="0" rIns="0">
            <a:normAutofit/>
          </a:bodyPr>
          <a:lstStyle>
            <a:lvl1pPr>
              <a:defRPr lang="en-US" sz="1428" b="0" kern="1200" spc="51" baseline="0" dirty="0">
                <a:solidFill>
                  <a:srgbClr val="31A0DC"/>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4" name="Slide Number Placeholder 3"/>
          <p:cNvSpPr>
            <a:spLocks noGrp="1"/>
          </p:cNvSpPr>
          <p:nvPr>
            <p:ph type="sldNum" sz="quarter" idx="10"/>
          </p:nvPr>
        </p:nvSpPr>
        <p:spPr/>
        <p:txBody>
          <a:bodyPr/>
          <a:lstStyle/>
          <a:p>
            <a:fld id="{57088FAC-CCD4-49DF-97BD-FD640C4398F3}" type="slidenum">
              <a:rPr lang="en-US" smtClean="0"/>
              <a:pPr/>
              <a:t>‹#›</a:t>
            </a:fld>
            <a:endParaRPr lang="en-US" dirty="0"/>
          </a:p>
        </p:txBody>
      </p:sp>
    </p:spTree>
    <p:extLst>
      <p:ext uri="{BB962C8B-B14F-4D97-AF65-F5344CB8AC3E}">
        <p14:creationId xmlns:p14="http://schemas.microsoft.com/office/powerpoint/2010/main" val="2395861504"/>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840" y="480505"/>
            <a:ext cx="2557747" cy="547905"/>
          </a:xfrm>
          <a:prstGeom prst="rect">
            <a:avLst/>
          </a:prstGeom>
        </p:spPr>
      </p:pic>
    </p:spTree>
    <p:extLst>
      <p:ext uri="{BB962C8B-B14F-4D97-AF65-F5344CB8AC3E}">
        <p14:creationId xmlns:p14="http://schemas.microsoft.com/office/powerpoint/2010/main" val="10177143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997" spc="-100"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840" y="480505"/>
            <a:ext cx="2557747" cy="547905"/>
          </a:xfrm>
          <a:prstGeom prst="rect">
            <a:avLst/>
          </a:prstGeom>
        </p:spPr>
      </p:pic>
      <p:sp>
        <p:nvSpPr>
          <p:cNvPr id="5" name="Text Placeholder 4"/>
          <p:cNvSpPr>
            <a:spLocks noGrp="1"/>
          </p:cNvSpPr>
          <p:nvPr>
            <p:ph type="body" sz="quarter" idx="12" hasCustomPrompt="1"/>
          </p:nvPr>
        </p:nvSpPr>
        <p:spPr>
          <a:xfrm>
            <a:off x="274702" y="3955786"/>
            <a:ext cx="9143937" cy="1828007"/>
          </a:xfrm>
          <a:noFill/>
        </p:spPr>
        <p:txBody>
          <a:bodyPr lIns="146304" tIns="109728" rIns="146304" bIns="109728">
            <a:noAutofit/>
          </a:bodyPr>
          <a:lstStyle>
            <a:lvl1pPr marL="0" indent="0">
              <a:spcBef>
                <a:spcPts val="0"/>
              </a:spcBef>
              <a:buNone/>
              <a:defRPr sz="3597"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042501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3"/>
            <a:ext cx="12426819" cy="6994524"/>
          </a:xfrm>
          <a:prstGeom prst="rect">
            <a:avLst/>
          </a:prstGeom>
        </p:spPr>
      </p:pic>
      <p:sp>
        <p:nvSpPr>
          <p:cNvPr id="18" name="Rectangle 17"/>
          <p:cNvSpPr/>
          <p:nvPr userDrawn="1"/>
        </p:nvSpPr>
        <p:spPr bwMode="gray">
          <a:xfrm>
            <a:off x="274640" y="2125663"/>
            <a:ext cx="7315200" cy="3657600"/>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3" y="2123925"/>
            <a:ext cx="7316788" cy="1830538"/>
          </a:xfrm>
          <a:noFill/>
        </p:spPr>
        <p:txBody>
          <a:bodyPr lIns="146304" tIns="91440" rIns="146304" bIns="91440" anchor="t" anchorCtr="0"/>
          <a:lstStyle>
            <a:lvl1pPr>
              <a:defRPr sz="5997"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4703" y="3957641"/>
            <a:ext cx="7316788" cy="1825625"/>
          </a:xfrm>
        </p:spPr>
        <p:txBody>
          <a:bodyPr tIns="109728" bIns="109728">
            <a:noAutofit/>
          </a:bodyPr>
          <a:lstStyle>
            <a:lvl1pPr marL="0" indent="0">
              <a:spcBef>
                <a:spcPts val="0"/>
              </a:spcBef>
              <a:buNone/>
              <a:defRPr sz="3197"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58336" y="480505"/>
            <a:ext cx="1552930" cy="332659"/>
          </a:xfrm>
          <a:prstGeom prst="rect">
            <a:avLst/>
          </a:prstGeom>
        </p:spPr>
      </p:pic>
    </p:spTree>
    <p:extLst>
      <p:ext uri="{BB962C8B-B14F-4D97-AF65-F5344CB8AC3E}">
        <p14:creationId xmlns:p14="http://schemas.microsoft.com/office/powerpoint/2010/main" val="28316328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 y="3"/>
            <a:ext cx="12434709" cy="6994524"/>
          </a:xfrm>
          <a:prstGeom prst="rect">
            <a:avLst/>
          </a:prstGeom>
        </p:spPr>
      </p:pic>
      <p:sp>
        <p:nvSpPr>
          <p:cNvPr id="17" name="Rectangle 16"/>
          <p:cNvSpPr/>
          <p:nvPr userDrawn="1"/>
        </p:nvSpPr>
        <p:spPr bwMode="gray">
          <a:xfrm>
            <a:off x="274638" y="2125663"/>
            <a:ext cx="6400800" cy="3657600"/>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2123925"/>
            <a:ext cx="6402389" cy="1830538"/>
          </a:xfrm>
          <a:noFill/>
        </p:spPr>
        <p:txBody>
          <a:bodyPr lIns="146304" tIns="91440" rIns="146304" bIns="91440" anchor="t" anchorCtr="0"/>
          <a:lstStyle>
            <a:lvl1pPr>
              <a:defRPr sz="5997"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1" y="3957641"/>
            <a:ext cx="6402389" cy="1825625"/>
          </a:xfrm>
          <a:noFill/>
        </p:spPr>
        <p:txBody>
          <a:bodyPr tIns="109728" bIns="109728">
            <a:noAutofit/>
          </a:bodyPr>
          <a:lstStyle>
            <a:lvl1pPr marL="0" indent="0">
              <a:spcBef>
                <a:spcPts val="0"/>
              </a:spcBef>
              <a:buNone/>
              <a:defRPr sz="319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58336" y="480505"/>
            <a:ext cx="1552930" cy="332659"/>
          </a:xfrm>
          <a:prstGeom prst="rect">
            <a:avLst/>
          </a:prstGeom>
        </p:spPr>
      </p:pic>
    </p:spTree>
    <p:extLst>
      <p:ext uri="{BB962C8B-B14F-4D97-AF65-F5344CB8AC3E}">
        <p14:creationId xmlns:p14="http://schemas.microsoft.com/office/powerpoint/2010/main" val="13678420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69617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2" y="0"/>
            <a:ext cx="12436476" cy="6994525"/>
          </a:xfrm>
          <a:prstGeom prst="rect">
            <a:avLst/>
          </a:prstGeom>
        </p:spPr>
      </p:pic>
      <p:sp>
        <p:nvSpPr>
          <p:cNvPr id="17" name="Rectangle 16"/>
          <p:cNvSpPr/>
          <p:nvPr userDrawn="1"/>
        </p:nvSpPr>
        <p:spPr bwMode="gray">
          <a:xfrm>
            <a:off x="274640" y="2125663"/>
            <a:ext cx="7315200" cy="365760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2" y="2123925"/>
            <a:ext cx="7316788" cy="1830538"/>
          </a:xfrm>
          <a:noFill/>
        </p:spPr>
        <p:txBody>
          <a:bodyPr lIns="146304" tIns="91440" rIns="146304" bIns="91440" anchor="t" anchorCtr="0"/>
          <a:lstStyle>
            <a:lvl1pPr>
              <a:defRPr sz="5997"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3052" y="3957641"/>
            <a:ext cx="7316788" cy="1825625"/>
          </a:xfrm>
        </p:spPr>
        <p:txBody>
          <a:bodyPr tIns="109728" bIns="109728">
            <a:noAutofit/>
          </a:bodyPr>
          <a:lstStyle>
            <a:lvl1pPr marL="0" indent="0">
              <a:spcBef>
                <a:spcPts val="0"/>
              </a:spcBef>
              <a:buNone/>
              <a:defRPr sz="3197">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58334" y="480505"/>
            <a:ext cx="1552925" cy="332659"/>
          </a:xfrm>
          <a:prstGeom prst="rect">
            <a:avLst/>
          </a:prstGeom>
        </p:spPr>
      </p:pic>
    </p:spTree>
    <p:extLst>
      <p:ext uri="{BB962C8B-B14F-4D97-AF65-F5344CB8AC3E}">
        <p14:creationId xmlns:p14="http://schemas.microsoft.com/office/powerpoint/2010/main" val="558210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3"/>
            <a:ext cx="12436475" cy="6994524"/>
          </a:xfrm>
          <a:prstGeom prst="rect">
            <a:avLst/>
          </a:prstGeom>
        </p:spPr>
      </p:pic>
      <p:sp>
        <p:nvSpPr>
          <p:cNvPr id="17" name="Rectangle 16"/>
          <p:cNvSpPr/>
          <p:nvPr userDrawn="1"/>
        </p:nvSpPr>
        <p:spPr bwMode="gray">
          <a:xfrm>
            <a:off x="274640" y="2125663"/>
            <a:ext cx="7315200" cy="3657600"/>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2" y="2123925"/>
            <a:ext cx="7316788" cy="1830538"/>
          </a:xfrm>
          <a:noFill/>
        </p:spPr>
        <p:txBody>
          <a:bodyPr lIns="146304" tIns="91440" rIns="146304" bIns="91440" anchor="t" anchorCtr="0"/>
          <a:lstStyle>
            <a:lvl1pPr>
              <a:defRPr sz="5397"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2" y="3946526"/>
            <a:ext cx="7316788" cy="1828800"/>
          </a:xfrm>
          <a:noFill/>
        </p:spPr>
        <p:txBody>
          <a:bodyPr tIns="109728" bIns="109728">
            <a:noAutofit/>
          </a:bodyPr>
          <a:lstStyle>
            <a:lvl1pPr marL="0" indent="0">
              <a:spcBef>
                <a:spcPts val="0"/>
              </a:spcBef>
              <a:buNone/>
              <a:defRPr sz="3197">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58336" y="480504"/>
            <a:ext cx="1552930" cy="332660"/>
          </a:xfrm>
          <a:prstGeom prst="rect">
            <a:avLst/>
          </a:prstGeom>
        </p:spPr>
      </p:pic>
    </p:spTree>
    <p:extLst>
      <p:ext uri="{BB962C8B-B14F-4D97-AF65-F5344CB8AC3E}">
        <p14:creationId xmlns:p14="http://schemas.microsoft.com/office/powerpoint/2010/main" val="42712111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83" y="-1"/>
            <a:ext cx="12434712" cy="6994526"/>
          </a:xfrm>
          <a:prstGeom prst="rect">
            <a:avLst/>
          </a:prstGeom>
        </p:spPr>
      </p:pic>
      <p:sp>
        <p:nvSpPr>
          <p:cNvPr id="18" name="Rectangle 17"/>
          <p:cNvSpPr/>
          <p:nvPr userDrawn="1"/>
        </p:nvSpPr>
        <p:spPr bwMode="gray">
          <a:xfrm>
            <a:off x="274638" y="1211264"/>
            <a:ext cx="6400800" cy="3657600"/>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1211265"/>
            <a:ext cx="6402389" cy="1828801"/>
          </a:xfrm>
          <a:noFill/>
        </p:spPr>
        <p:txBody>
          <a:bodyPr vert="horz" wrap="square" lIns="146304" tIns="91440" rIns="146304" bIns="91440" rtlCol="0" anchor="t" anchorCtr="0">
            <a:noAutofit/>
          </a:bodyPr>
          <a:lstStyle>
            <a:lvl1pPr>
              <a:defRPr lang="en-US" sz="5997"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3040063"/>
            <a:ext cx="6400800" cy="1828800"/>
          </a:xfrm>
        </p:spPr>
        <p:txBody>
          <a:bodyPr tIns="109728" bIns="109728">
            <a:noAutofit/>
          </a:bodyPr>
          <a:lstStyle>
            <a:lvl1pPr marL="0" indent="0">
              <a:spcBef>
                <a:spcPts val="0"/>
              </a:spcBef>
              <a:buNone/>
              <a:defRPr sz="319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58336" y="480504"/>
            <a:ext cx="1552930" cy="332660"/>
          </a:xfrm>
          <a:prstGeom prst="rect">
            <a:avLst/>
          </a:prstGeom>
        </p:spPr>
      </p:pic>
    </p:spTree>
    <p:extLst>
      <p:ext uri="{BB962C8B-B14F-4D97-AF65-F5344CB8AC3E}">
        <p14:creationId xmlns:p14="http://schemas.microsoft.com/office/powerpoint/2010/main" val="35085552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404" y="7938"/>
            <a:ext cx="12431664" cy="69786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4" y="2125677"/>
            <a:ext cx="7315200" cy="3657586"/>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40" y="2125664"/>
            <a:ext cx="7315200" cy="1828800"/>
          </a:xfrm>
          <a:noFill/>
        </p:spPr>
        <p:txBody>
          <a:bodyPr lIns="146304" tIns="91440" rIns="146304" bIns="91440" anchor="t" anchorCtr="0"/>
          <a:lstStyle>
            <a:lvl1pPr>
              <a:defRPr sz="5997"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640" y="3954464"/>
            <a:ext cx="7315200" cy="1830388"/>
          </a:xfrm>
          <a:noFill/>
        </p:spPr>
        <p:txBody>
          <a:bodyPr lIns="146304" tIns="109728" rIns="146304" bIns="109728">
            <a:noAutofit/>
          </a:bodyPr>
          <a:lstStyle>
            <a:lvl1pPr marL="0" indent="0">
              <a:spcBef>
                <a:spcPts val="0"/>
              </a:spcBef>
              <a:buNone/>
              <a:defRPr sz="319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58336" y="480504"/>
            <a:ext cx="1552930" cy="332660"/>
          </a:xfrm>
          <a:prstGeom prst="rect">
            <a:avLst/>
          </a:prstGeom>
        </p:spPr>
      </p:pic>
    </p:spTree>
    <p:extLst>
      <p:ext uri="{BB962C8B-B14F-4D97-AF65-F5344CB8AC3E}">
        <p14:creationId xmlns:p14="http://schemas.microsoft.com/office/powerpoint/2010/main" val="2122746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10056812" cy="2751698"/>
          </a:xfrm>
          <a:noFill/>
        </p:spPr>
        <p:txBody>
          <a:bodyPr tIns="91440" bIns="91440" anchor="t" anchorCtr="0"/>
          <a:lstStyle>
            <a:lvl1pPr>
              <a:defRPr sz="7195"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6"/>
            <a:ext cx="10058401" cy="1829593"/>
          </a:xfrm>
          <a:noFill/>
        </p:spPr>
        <p:txBody>
          <a:bodyPr lIns="182880" tIns="146304" rIns="182880" bIns="146304">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06111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10056812" cy="2751698"/>
          </a:xfrm>
          <a:noFill/>
        </p:spPr>
        <p:txBody>
          <a:bodyPr tIns="91440" bIns="91440" anchor="t" anchorCtr="0"/>
          <a:lstStyle>
            <a:lvl1pPr>
              <a:defRPr sz="7195"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3559313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5"/>
            <a:ext cx="11887200" cy="1831975"/>
          </a:xfrm>
          <a:noFill/>
        </p:spPr>
        <p:txBody>
          <a:bodyPr tIns="91440" bIns="91440" anchor="t" anchorCtr="0"/>
          <a:lstStyle>
            <a:lvl1pPr>
              <a:defRPr sz="87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20913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5"/>
            <a:ext cx="11887200" cy="1831975"/>
          </a:xfrm>
          <a:noFill/>
        </p:spPr>
        <p:txBody>
          <a:bodyPr tIns="91440" bIns="91440" anchor="t" anchorCtr="0"/>
          <a:lstStyle>
            <a:lvl1pPr>
              <a:defRPr sz="87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15874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5"/>
            <a:ext cx="11887200" cy="1831975"/>
          </a:xfrm>
          <a:noFill/>
        </p:spPr>
        <p:txBody>
          <a:bodyPr tIns="91440" bIns="91440" anchor="t" anchorCtr="0"/>
          <a:lstStyle>
            <a:lvl1pPr>
              <a:defRPr sz="87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237799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466" indent="0">
              <a:buNone/>
              <a:defRPr/>
            </a:lvl3pPr>
            <a:lvl4pPr marL="456932" indent="0">
              <a:buNone/>
              <a:defRPr/>
            </a:lvl4pPr>
            <a:lvl5pPr marL="6853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862835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65068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466" indent="0">
              <a:buNone/>
              <a:defRPr/>
            </a:lvl3pPr>
            <a:lvl4pPr marL="456932" indent="0">
              <a:buNone/>
              <a:defRPr/>
            </a:lvl4pPr>
            <a:lvl5pPr marL="6853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1144287"/>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09583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2600728"/>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09583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841122"/>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368"/>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1999"/>
            </a:lvl2pPr>
            <a:lvl3pPr marL="231640" indent="0">
              <a:buNone/>
              <a:tabLst/>
              <a:defRPr sz="1999"/>
            </a:lvl3pPr>
            <a:lvl4pPr marL="460104" indent="0">
              <a:buNone/>
              <a:defRPr/>
            </a:lvl4pPr>
            <a:lvl5pPr marL="68539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68368"/>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1999"/>
            </a:lvl2pPr>
            <a:lvl3pPr marL="231640" indent="0">
              <a:buNone/>
              <a:tabLst/>
              <a:defRPr sz="1999"/>
            </a:lvl3pPr>
            <a:lvl4pPr marL="460104" indent="0">
              <a:buNone/>
              <a:defRPr/>
            </a:lvl4pPr>
            <a:lvl5pPr marL="68539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6272108"/>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68368"/>
          </a:xfrm>
        </p:spPr>
        <p:txBody>
          <a:bodyPr wrap="square">
            <a:spAutoFit/>
          </a:bodyPr>
          <a:lstStyle>
            <a:lvl1pPr marL="0" indent="0">
              <a:spcBef>
                <a:spcPts val="1224"/>
              </a:spcBef>
              <a:buClr>
                <a:schemeClr val="tx1"/>
              </a:buClr>
              <a:buFont typeface="Wingdings" pitchFamily="2" charset="2"/>
              <a:buNone/>
              <a:defRPr sz="3597"/>
            </a:lvl1pPr>
            <a:lvl2pPr marL="0" indent="0">
              <a:buNone/>
              <a:defRPr sz="1999"/>
            </a:lvl2pPr>
            <a:lvl3pPr marL="231640" indent="0">
              <a:buNone/>
              <a:tabLst/>
              <a:defRPr sz="1999"/>
            </a:lvl3pPr>
            <a:lvl4pPr marL="460104" indent="0">
              <a:buNone/>
              <a:defRPr/>
            </a:lvl4pPr>
            <a:lvl5pPr marL="68539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68368"/>
          </a:xfrm>
        </p:spPr>
        <p:txBody>
          <a:bodyPr wrap="square">
            <a:spAutoFit/>
          </a:bodyPr>
          <a:lstStyle>
            <a:lvl1pPr marL="0" indent="0">
              <a:spcBef>
                <a:spcPts val="1224"/>
              </a:spcBef>
              <a:buClr>
                <a:schemeClr val="tx1"/>
              </a:buClr>
              <a:buFont typeface="Wingdings" pitchFamily="2" charset="2"/>
              <a:buNone/>
              <a:defRPr sz="3597"/>
            </a:lvl1pPr>
            <a:lvl2pPr marL="0" indent="0">
              <a:buNone/>
              <a:defRPr sz="1999"/>
            </a:lvl2pPr>
            <a:lvl3pPr marL="231640" indent="0">
              <a:buNone/>
              <a:tabLst/>
              <a:defRPr sz="1999"/>
            </a:lvl3pPr>
            <a:lvl4pPr marL="460104" indent="0">
              <a:buNone/>
              <a:defRPr/>
            </a:lvl4pPr>
            <a:lvl5pPr marL="68539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313817"/>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536079"/>
          </a:xfrm>
        </p:spPr>
        <p:txBody>
          <a:bodyPr wrap="square">
            <a:spAutoFit/>
          </a:bodyPr>
          <a:lstStyle>
            <a:lvl1pPr marL="287169" indent="-287169">
              <a:spcBef>
                <a:spcPts val="1224"/>
              </a:spcBef>
              <a:buClr>
                <a:schemeClr val="tx1"/>
              </a:buClr>
              <a:buFont typeface="Arial" pitchFamily="34" charset="0"/>
              <a:buChar char="•"/>
              <a:defRPr sz="3597"/>
            </a:lvl1pPr>
            <a:lvl2pPr marL="530854" indent="-233057">
              <a:defRPr sz="2399"/>
            </a:lvl2pPr>
            <a:lvl3pPr marL="699174" indent="-168319">
              <a:tabLst/>
              <a:defRPr sz="1999"/>
            </a:lvl3pPr>
            <a:lvl4pPr marL="880440" indent="-181268">
              <a:defRPr/>
            </a:lvl4pPr>
            <a:lvl5pPr marL="1048759" indent="-1683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536079"/>
          </a:xfrm>
        </p:spPr>
        <p:txBody>
          <a:bodyPr wrap="square">
            <a:spAutoFit/>
          </a:bodyPr>
          <a:lstStyle>
            <a:lvl1pPr marL="287169" indent="-287169">
              <a:spcBef>
                <a:spcPts val="1224"/>
              </a:spcBef>
              <a:buClr>
                <a:schemeClr val="tx1"/>
              </a:buClr>
              <a:buFont typeface="Arial" pitchFamily="34" charset="0"/>
              <a:buChar char="•"/>
              <a:defRPr sz="3597"/>
            </a:lvl1pPr>
            <a:lvl2pPr marL="530854" indent="-233057">
              <a:defRPr sz="2399"/>
            </a:lvl2pPr>
            <a:lvl3pPr marL="699174" indent="-168319">
              <a:tabLst/>
              <a:defRPr sz="1999"/>
            </a:lvl3pPr>
            <a:lvl4pPr marL="880440" indent="-181268">
              <a:defRPr/>
            </a:lvl4pPr>
            <a:lvl5pPr marL="1048759" indent="-1683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8989"/>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536079"/>
          </a:xfrm>
        </p:spPr>
        <p:txBody>
          <a:bodyPr wrap="square">
            <a:spAutoFit/>
          </a:bodyPr>
          <a:lstStyle>
            <a:lvl1pPr marL="287169" indent="-287169">
              <a:spcBef>
                <a:spcPts val="1224"/>
              </a:spcBef>
              <a:buClr>
                <a:schemeClr val="tx2"/>
              </a:buClr>
              <a:buFont typeface="Arial" pitchFamily="34" charset="0"/>
              <a:buChar char="•"/>
              <a:defRPr sz="3597">
                <a:gradFill>
                  <a:gsLst>
                    <a:gs pos="1250">
                      <a:schemeClr val="tx2"/>
                    </a:gs>
                    <a:gs pos="99000">
                      <a:schemeClr val="tx2"/>
                    </a:gs>
                  </a:gsLst>
                  <a:lin ang="5400000" scaled="0"/>
                </a:gradFill>
              </a:defRPr>
            </a:lvl1pPr>
            <a:lvl2pPr marL="530854" indent="-233057">
              <a:defRPr sz="2399"/>
            </a:lvl2pPr>
            <a:lvl3pPr marL="699174" indent="-168319">
              <a:tabLst/>
              <a:defRPr sz="1999"/>
            </a:lvl3pPr>
            <a:lvl4pPr marL="880440" indent="-181268">
              <a:defRPr/>
            </a:lvl4pPr>
            <a:lvl5pPr marL="1048759" indent="-1683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536079"/>
          </a:xfrm>
        </p:spPr>
        <p:txBody>
          <a:bodyPr wrap="square">
            <a:spAutoFit/>
          </a:bodyPr>
          <a:lstStyle>
            <a:lvl1pPr marL="287169" indent="-287169">
              <a:spcBef>
                <a:spcPts val="1224"/>
              </a:spcBef>
              <a:buClr>
                <a:schemeClr val="tx2"/>
              </a:buClr>
              <a:buFont typeface="Arial" pitchFamily="34" charset="0"/>
              <a:buChar char="•"/>
              <a:defRPr sz="3597">
                <a:gradFill>
                  <a:gsLst>
                    <a:gs pos="1250">
                      <a:schemeClr val="tx2"/>
                    </a:gs>
                    <a:gs pos="99000">
                      <a:schemeClr val="tx2"/>
                    </a:gs>
                  </a:gsLst>
                  <a:lin ang="5400000" scaled="0"/>
                </a:gradFill>
              </a:defRPr>
            </a:lvl1pPr>
            <a:lvl2pPr marL="530854" indent="-233057">
              <a:defRPr sz="2399"/>
            </a:lvl2pPr>
            <a:lvl3pPr marL="699174" indent="-168319">
              <a:tabLst/>
              <a:defRPr sz="1999"/>
            </a:lvl3pPr>
            <a:lvl4pPr marL="880440" indent="-181268">
              <a:defRPr/>
            </a:lvl4pPr>
            <a:lvl5pPr marL="1048759" indent="-1683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6249424"/>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4645568"/>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1390549"/>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55096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20307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409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953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4" tIns="46614" rIns="46614" bIns="46614" numCol="1" spcCol="0" rtlCol="0" fromWordArt="0" anchor="ctr" anchorCtr="0" forceAA="0" compatLnSpc="1">
            <a:prstTxWarp prst="textNoShape">
              <a:avLst/>
            </a:prstTxWarp>
            <a:noAutofit/>
          </a:bodyPr>
          <a:lstStyle/>
          <a:p>
            <a:pPr algn="ctr" defTabSz="931924"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60"/>
            <a:ext cx="11887199" cy="1995931"/>
          </a:xfrm>
        </p:spPr>
        <p:txBody>
          <a:bodyPr/>
          <a:lstStyle>
            <a:lvl1pPr marL="0" indent="0">
              <a:buNone/>
              <a:defRPr sz="3297">
                <a:gradFill>
                  <a:gsLst>
                    <a:gs pos="1250">
                      <a:srgbClr val="000000"/>
                    </a:gs>
                    <a:gs pos="100000">
                      <a:srgbClr val="000000"/>
                    </a:gs>
                  </a:gsLst>
                  <a:lin ang="5400000" scaled="0"/>
                </a:gradFill>
                <a:latin typeface="Segoe UI" pitchFamily="34" charset="0"/>
                <a:cs typeface="Segoe UI" pitchFamily="34" charset="0"/>
              </a:defRPr>
            </a:lvl1pPr>
            <a:lvl2pPr marL="346350" indent="0">
              <a:buNone/>
              <a:defRPr>
                <a:gradFill>
                  <a:gsLst>
                    <a:gs pos="1250">
                      <a:srgbClr val="000000"/>
                    </a:gs>
                    <a:gs pos="100000">
                      <a:srgbClr val="000000"/>
                    </a:gs>
                  </a:gsLst>
                  <a:lin ang="5400000" scaled="0"/>
                </a:gradFill>
                <a:latin typeface="Segoe UI" pitchFamily="34" charset="0"/>
                <a:cs typeface="Segoe UI" pitchFamily="34" charset="0"/>
              </a:defRPr>
            </a:lvl2pPr>
            <a:lvl3pPr marL="584263" indent="0">
              <a:buNone/>
              <a:defRPr>
                <a:gradFill>
                  <a:gsLst>
                    <a:gs pos="1250">
                      <a:srgbClr val="000000"/>
                    </a:gs>
                    <a:gs pos="100000">
                      <a:srgbClr val="000000"/>
                    </a:gs>
                  </a:gsLst>
                  <a:lin ang="5400000" scaled="0"/>
                </a:gradFill>
                <a:latin typeface="Segoe UI" pitchFamily="34" charset="0"/>
                <a:cs typeface="Segoe UI" pitchFamily="34" charset="0"/>
              </a:defRPr>
            </a:lvl3pPr>
            <a:lvl4pPr marL="81408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38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8997124"/>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342" indent="-290342">
              <a:buClr>
                <a:schemeClr val="tx1"/>
              </a:buClr>
              <a:buSzPct val="90000"/>
              <a:buFont typeface="Arial" pitchFamily="34" charset="0"/>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64" indent="-280822">
              <a:buClr>
                <a:schemeClr val="tx1"/>
              </a:buClr>
              <a:buSzPct val="90000"/>
              <a:buFont typeface="Arial" pitchFamily="34" charset="0"/>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06" indent="-290342">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71" indent="-228466">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38" indent="-228466">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53156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22408"/>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54863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4789869"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4" name="Group 3"/>
          <p:cNvGrpSpPr/>
          <p:nvPr userDrawn="1"/>
        </p:nvGrpSpPr>
        <p:grpSpPr>
          <a:xfrm>
            <a:off x="5333158" y="274303"/>
            <a:ext cx="6637376" cy="6240798"/>
            <a:chOff x="5112327" y="274302"/>
            <a:chExt cx="6858207" cy="6448435"/>
          </a:xfrm>
        </p:grpSpPr>
        <p:grpSp>
          <p:nvGrpSpPr>
            <p:cNvPr id="6" name="Group 5"/>
            <p:cNvGrpSpPr/>
            <p:nvPr userDrawn="1"/>
          </p:nvGrpSpPr>
          <p:grpSpPr>
            <a:xfrm>
              <a:off x="10746023" y="1719434"/>
              <a:ext cx="1224511" cy="1496409"/>
              <a:chOff x="10746023" y="1719434"/>
              <a:chExt cx="1224511" cy="1496409"/>
            </a:xfrm>
          </p:grpSpPr>
          <p:sp>
            <p:nvSpPr>
              <p:cNvPr id="7" name="Rectangle 98"/>
              <p:cNvSpPr>
                <a:spLocks noChangeArrowheads="1"/>
              </p:cNvSpPr>
              <p:nvPr/>
            </p:nvSpPr>
            <p:spPr bwMode="auto">
              <a:xfrm>
                <a:off x="11152890" y="1719434"/>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9"/>
              <p:cNvSpPr>
                <a:spLocks noEditPoints="1"/>
              </p:cNvSpPr>
              <p:nvPr/>
            </p:nvSpPr>
            <p:spPr bwMode="auto">
              <a:xfrm>
                <a:off x="11244825" y="1811370"/>
                <a:ext cx="203433"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00"/>
              <p:cNvSpPr>
                <a:spLocks noChangeArrowheads="1"/>
              </p:cNvSpPr>
              <p:nvPr/>
            </p:nvSpPr>
            <p:spPr bwMode="auto">
              <a:xfrm>
                <a:off x="10746023" y="2218236"/>
                <a:ext cx="406867"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1"/>
              <p:cNvSpPr>
                <a:spLocks/>
              </p:cNvSpPr>
              <p:nvPr/>
            </p:nvSpPr>
            <p:spPr bwMode="auto">
              <a:xfrm>
                <a:off x="10859476" y="2310173"/>
                <a:ext cx="134970" cy="293413"/>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02"/>
              <p:cNvSpPr>
                <a:spLocks noChangeArrowheads="1"/>
              </p:cNvSpPr>
              <p:nvPr/>
            </p:nvSpPr>
            <p:spPr bwMode="auto">
              <a:xfrm>
                <a:off x="11561712" y="2218236"/>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3"/>
              <p:cNvSpPr>
                <a:spLocks/>
              </p:cNvSpPr>
              <p:nvPr/>
            </p:nvSpPr>
            <p:spPr bwMode="auto">
              <a:xfrm>
                <a:off x="11675165" y="2310173"/>
                <a:ext cx="136926" cy="293413"/>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04"/>
              <p:cNvSpPr>
                <a:spLocks noChangeArrowheads="1"/>
              </p:cNvSpPr>
              <p:nvPr/>
            </p:nvSpPr>
            <p:spPr bwMode="auto">
              <a:xfrm>
                <a:off x="11561712" y="2717040"/>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5"/>
              <p:cNvSpPr>
                <a:spLocks noEditPoints="1"/>
              </p:cNvSpPr>
              <p:nvPr/>
            </p:nvSpPr>
            <p:spPr bwMode="auto">
              <a:xfrm>
                <a:off x="11651692" y="2808975"/>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7" name="Rectangle 86"/>
            <p:cNvSpPr>
              <a:spLocks noChangeArrowheads="1"/>
            </p:cNvSpPr>
            <p:nvPr userDrawn="1"/>
          </p:nvSpPr>
          <p:spPr bwMode="auto">
            <a:xfrm>
              <a:off x="9259747" y="274302"/>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7"/>
            <p:cNvSpPr>
              <a:spLocks/>
            </p:cNvSpPr>
            <p:nvPr userDrawn="1"/>
          </p:nvSpPr>
          <p:spPr bwMode="auto">
            <a:xfrm>
              <a:off x="9373200" y="364282"/>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8"/>
            <p:cNvSpPr>
              <a:spLocks noChangeArrowheads="1"/>
            </p:cNvSpPr>
            <p:nvPr userDrawn="1"/>
          </p:nvSpPr>
          <p:spPr bwMode="auto">
            <a:xfrm>
              <a:off x="9668569" y="274302"/>
              <a:ext cx="406867"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9"/>
            <p:cNvSpPr>
              <a:spLocks noEditPoints="1"/>
            </p:cNvSpPr>
            <p:nvPr userDrawn="1"/>
          </p:nvSpPr>
          <p:spPr bwMode="auto">
            <a:xfrm>
              <a:off x="9758549" y="364282"/>
              <a:ext cx="205389"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0"/>
            <p:cNvSpPr>
              <a:spLocks noChangeArrowheads="1"/>
            </p:cNvSpPr>
            <p:nvPr userDrawn="1"/>
          </p:nvSpPr>
          <p:spPr bwMode="auto">
            <a:xfrm>
              <a:off x="10075436" y="773105"/>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91"/>
            <p:cNvSpPr>
              <a:spLocks/>
            </p:cNvSpPr>
            <p:nvPr userDrawn="1"/>
          </p:nvSpPr>
          <p:spPr bwMode="auto">
            <a:xfrm>
              <a:off x="10188889" y="863086"/>
              <a:ext cx="136926" cy="295370"/>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92"/>
            <p:cNvSpPr>
              <a:spLocks noChangeArrowheads="1"/>
            </p:cNvSpPr>
            <p:nvPr userDrawn="1"/>
          </p:nvSpPr>
          <p:spPr bwMode="auto">
            <a:xfrm>
              <a:off x="10484259" y="773105"/>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3"/>
            <p:cNvSpPr>
              <a:spLocks noEditPoints="1"/>
            </p:cNvSpPr>
            <p:nvPr userDrawn="1"/>
          </p:nvSpPr>
          <p:spPr bwMode="auto">
            <a:xfrm>
              <a:off x="10576195" y="863086"/>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4"/>
            <p:cNvSpPr>
              <a:spLocks noChangeArrowheads="1"/>
            </p:cNvSpPr>
            <p:nvPr userDrawn="1"/>
          </p:nvSpPr>
          <p:spPr bwMode="auto">
            <a:xfrm>
              <a:off x="9668569" y="773105"/>
              <a:ext cx="406867"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5"/>
            <p:cNvSpPr>
              <a:spLocks/>
            </p:cNvSpPr>
            <p:nvPr userDrawn="1"/>
          </p:nvSpPr>
          <p:spPr bwMode="auto">
            <a:xfrm>
              <a:off x="9782022" y="863086"/>
              <a:ext cx="134970" cy="295370"/>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96"/>
            <p:cNvSpPr>
              <a:spLocks noChangeArrowheads="1"/>
            </p:cNvSpPr>
            <p:nvPr userDrawn="1"/>
          </p:nvSpPr>
          <p:spPr bwMode="auto">
            <a:xfrm>
              <a:off x="10075436" y="1271908"/>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97"/>
            <p:cNvSpPr>
              <a:spLocks noEditPoints="1"/>
            </p:cNvSpPr>
            <p:nvPr userDrawn="1"/>
          </p:nvSpPr>
          <p:spPr bwMode="auto">
            <a:xfrm>
              <a:off x="10167373" y="1361888"/>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114"/>
            <p:cNvSpPr>
              <a:spLocks noChangeArrowheads="1"/>
            </p:cNvSpPr>
            <p:nvPr userDrawn="1"/>
          </p:nvSpPr>
          <p:spPr bwMode="auto">
            <a:xfrm>
              <a:off x="7082620" y="4468157"/>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15"/>
            <p:cNvSpPr>
              <a:spLocks noEditPoints="1"/>
            </p:cNvSpPr>
            <p:nvPr userDrawn="1"/>
          </p:nvSpPr>
          <p:spPr bwMode="auto">
            <a:xfrm>
              <a:off x="7172600"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30"/>
            <p:cNvGrpSpPr/>
            <p:nvPr userDrawn="1"/>
          </p:nvGrpSpPr>
          <p:grpSpPr>
            <a:xfrm>
              <a:off x="6825497" y="1378359"/>
              <a:ext cx="1264708" cy="1505127"/>
              <a:chOff x="6825497" y="1378359"/>
              <a:chExt cx="1264708" cy="1505127"/>
            </a:xfrm>
          </p:grpSpPr>
          <p:grpSp>
            <p:nvGrpSpPr>
              <p:cNvPr id="32" name="Group 31"/>
              <p:cNvGrpSpPr/>
              <p:nvPr/>
            </p:nvGrpSpPr>
            <p:grpSpPr>
              <a:xfrm>
                <a:off x="6825497" y="1378359"/>
                <a:ext cx="1251014" cy="1505127"/>
                <a:chOff x="6825497" y="1378359"/>
                <a:chExt cx="1251014" cy="1505127"/>
              </a:xfrm>
            </p:grpSpPr>
            <p:sp>
              <p:nvSpPr>
                <p:cNvPr id="35" name="Rectangle 106"/>
                <p:cNvSpPr>
                  <a:spLocks noChangeArrowheads="1"/>
                </p:cNvSpPr>
                <p:nvPr/>
              </p:nvSpPr>
              <p:spPr bwMode="auto">
                <a:xfrm>
                  <a:off x="7260822" y="1378359"/>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7"/>
                <p:cNvSpPr>
                  <a:spLocks noEditPoints="1"/>
                </p:cNvSpPr>
                <p:nvPr/>
              </p:nvSpPr>
              <p:spPr bwMode="auto">
                <a:xfrm>
                  <a:off x="7350802" y="1470294"/>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08"/>
                <p:cNvSpPr>
                  <a:spLocks noChangeArrowheads="1"/>
                </p:cNvSpPr>
                <p:nvPr/>
              </p:nvSpPr>
              <p:spPr bwMode="auto">
                <a:xfrm>
                  <a:off x="7691162" y="1378359"/>
                  <a:ext cx="385349"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9"/>
                <p:cNvSpPr>
                  <a:spLocks/>
                </p:cNvSpPr>
                <p:nvPr/>
              </p:nvSpPr>
              <p:spPr bwMode="auto">
                <a:xfrm>
                  <a:off x="7783098" y="1491812"/>
                  <a:ext cx="158443" cy="271897"/>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110"/>
                <p:cNvSpPr>
                  <a:spLocks noChangeArrowheads="1"/>
                </p:cNvSpPr>
                <p:nvPr/>
              </p:nvSpPr>
              <p:spPr bwMode="auto">
                <a:xfrm>
                  <a:off x="6825497" y="2384683"/>
                  <a:ext cx="406866"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1"/>
                <p:cNvSpPr>
                  <a:spLocks/>
                </p:cNvSpPr>
                <p:nvPr/>
              </p:nvSpPr>
              <p:spPr bwMode="auto">
                <a:xfrm>
                  <a:off x="6938949" y="2474663"/>
                  <a:ext cx="134969" cy="295370"/>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112"/>
                <p:cNvSpPr>
                  <a:spLocks noChangeArrowheads="1"/>
                </p:cNvSpPr>
                <p:nvPr/>
              </p:nvSpPr>
              <p:spPr bwMode="auto">
                <a:xfrm>
                  <a:off x="7255835" y="1885881"/>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3"/>
                <p:cNvSpPr>
                  <a:spLocks/>
                </p:cNvSpPr>
                <p:nvPr/>
              </p:nvSpPr>
              <p:spPr bwMode="auto">
                <a:xfrm>
                  <a:off x="7369288" y="1975861"/>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3" name="Rectangle 116"/>
              <p:cNvSpPr>
                <a:spLocks noChangeArrowheads="1"/>
              </p:cNvSpPr>
              <p:nvPr/>
            </p:nvSpPr>
            <p:spPr bwMode="auto">
              <a:xfrm>
                <a:off x="7681383" y="2384682"/>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7"/>
              <p:cNvSpPr>
                <a:spLocks noEditPoints="1"/>
              </p:cNvSpPr>
              <p:nvPr/>
            </p:nvSpPr>
            <p:spPr bwMode="auto">
              <a:xfrm>
                <a:off x="7773319" y="2474662"/>
                <a:ext cx="203433"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3" name="Rectangle 118"/>
            <p:cNvSpPr>
              <a:spLocks noChangeArrowheads="1"/>
            </p:cNvSpPr>
            <p:nvPr userDrawn="1"/>
          </p:nvSpPr>
          <p:spPr bwMode="auto">
            <a:xfrm>
              <a:off x="7491443" y="4468157"/>
              <a:ext cx="406866"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9"/>
            <p:cNvSpPr>
              <a:spLocks noEditPoints="1"/>
            </p:cNvSpPr>
            <p:nvPr userDrawn="1"/>
          </p:nvSpPr>
          <p:spPr bwMode="auto">
            <a:xfrm>
              <a:off x="7581423"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20"/>
            <p:cNvSpPr>
              <a:spLocks noChangeArrowheads="1"/>
            </p:cNvSpPr>
            <p:nvPr userDrawn="1"/>
          </p:nvSpPr>
          <p:spPr bwMode="auto">
            <a:xfrm>
              <a:off x="7898309" y="4468157"/>
              <a:ext cx="387306" cy="49880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21"/>
            <p:cNvSpPr>
              <a:spLocks/>
            </p:cNvSpPr>
            <p:nvPr userDrawn="1"/>
          </p:nvSpPr>
          <p:spPr bwMode="auto">
            <a:xfrm>
              <a:off x="7990245" y="4581610"/>
              <a:ext cx="158443" cy="271897"/>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7" name="Group 46"/>
            <p:cNvGrpSpPr/>
            <p:nvPr userDrawn="1"/>
          </p:nvGrpSpPr>
          <p:grpSpPr>
            <a:xfrm>
              <a:off x="5112327" y="1406878"/>
              <a:ext cx="6646956" cy="5315859"/>
              <a:chOff x="6527800" y="2483620"/>
              <a:chExt cx="5473700" cy="4377555"/>
            </a:xfrm>
          </p:grpSpPr>
          <p:grpSp>
            <p:nvGrpSpPr>
              <p:cNvPr id="48" name="Group 47"/>
              <p:cNvGrpSpPr/>
              <p:nvPr/>
            </p:nvGrpSpPr>
            <p:grpSpPr>
              <a:xfrm>
                <a:off x="10091976" y="4361890"/>
                <a:ext cx="1909524" cy="2419674"/>
                <a:chOff x="10091976" y="4967384"/>
                <a:chExt cx="1431688" cy="1814179"/>
              </a:xfrm>
            </p:grpSpPr>
            <p:sp>
              <p:nvSpPr>
                <p:cNvPr id="89"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49" name="Group 48"/>
              <p:cNvGrpSpPr/>
              <p:nvPr/>
            </p:nvGrpSpPr>
            <p:grpSpPr>
              <a:xfrm flipH="1">
                <a:off x="8613773" y="2483620"/>
                <a:ext cx="1958976" cy="4377555"/>
                <a:chOff x="8956675" y="449263"/>
                <a:chExt cx="2063751" cy="4611687"/>
              </a:xfrm>
            </p:grpSpPr>
            <p:sp>
              <p:nvSpPr>
                <p:cNvPr id="62"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50" name="Group 49"/>
              <p:cNvGrpSpPr/>
              <p:nvPr/>
            </p:nvGrpSpPr>
            <p:grpSpPr>
              <a:xfrm>
                <a:off x="6527800" y="3994753"/>
                <a:ext cx="3240121" cy="2863247"/>
                <a:chOff x="7045326" y="4452083"/>
                <a:chExt cx="2722595" cy="2405917"/>
              </a:xfrm>
            </p:grpSpPr>
            <p:sp>
              <p:nvSpPr>
                <p:cNvPr id="5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sp>
        <p:nvSpPr>
          <p:cNvPr id="114" name="TextBox 113"/>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7578"/>
          </a:xfrm>
          <a:prstGeom prst="rect">
            <a:avLst/>
          </a:prstGeom>
        </p:spPr>
      </p:pic>
    </p:spTree>
    <p:extLst>
      <p:ext uri="{BB962C8B-B14F-4D97-AF65-F5344CB8AC3E}">
        <p14:creationId xmlns:p14="http://schemas.microsoft.com/office/powerpoint/2010/main" val="241943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232335"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251386"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grpSp>
        <p:nvGrpSpPr>
          <p:cNvPr id="2" name="Group 1"/>
          <p:cNvGrpSpPr/>
          <p:nvPr userDrawn="1"/>
        </p:nvGrpSpPr>
        <p:grpSpPr>
          <a:xfrm>
            <a:off x="5654676" y="1252538"/>
            <a:ext cx="5227954" cy="5280025"/>
            <a:chOff x="5654676" y="1252538"/>
            <a:chExt cx="5227954" cy="5280025"/>
          </a:xfrm>
        </p:grpSpPr>
        <p:grpSp>
          <p:nvGrpSpPr>
            <p:cNvPr id="6" name="Group 5"/>
            <p:cNvGrpSpPr/>
            <p:nvPr userDrawn="1"/>
          </p:nvGrpSpPr>
          <p:grpSpPr>
            <a:xfrm>
              <a:off x="5654676" y="1252538"/>
              <a:ext cx="5024436" cy="4213226"/>
              <a:chOff x="5654676" y="1252538"/>
              <a:chExt cx="5024436" cy="4213226"/>
            </a:xfrm>
          </p:grpSpPr>
          <p:grpSp>
            <p:nvGrpSpPr>
              <p:cNvPr id="8" name="Group 7"/>
              <p:cNvGrpSpPr/>
              <p:nvPr/>
            </p:nvGrpSpPr>
            <p:grpSpPr>
              <a:xfrm>
                <a:off x="9685338" y="2705101"/>
                <a:ext cx="993774" cy="1214438"/>
                <a:chOff x="9685338" y="2705101"/>
                <a:chExt cx="993774" cy="1214438"/>
              </a:xfrm>
            </p:grpSpPr>
            <p:sp>
              <p:nvSpPr>
                <p:cNvPr id="41"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6997700" y="1252538"/>
                <a:ext cx="2908300" cy="1195388"/>
                <a:chOff x="6997700" y="1252538"/>
                <a:chExt cx="2908300" cy="1195388"/>
              </a:xfrm>
            </p:grpSpPr>
            <p:sp>
              <p:nvSpPr>
                <p:cNvPr id="25"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5654676" y="2908301"/>
                <a:ext cx="681036" cy="809625"/>
                <a:chOff x="5654676" y="2908301"/>
                <a:chExt cx="681036" cy="809625"/>
              </a:xfrm>
            </p:grpSpPr>
            <p:sp>
              <p:nvSpPr>
                <p:cNvPr id="21"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6481763" y="4656138"/>
                <a:ext cx="1308100" cy="809626"/>
                <a:chOff x="6481763" y="4656138"/>
                <a:chExt cx="1308100" cy="809626"/>
              </a:xfrm>
            </p:grpSpPr>
            <p:sp>
              <p:nvSpPr>
                <p:cNvPr id="13"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49" name="Group 48"/>
            <p:cNvGrpSpPr/>
            <p:nvPr userDrawn="1"/>
          </p:nvGrpSpPr>
          <p:grpSpPr>
            <a:xfrm>
              <a:off x="5966324" y="2135188"/>
              <a:ext cx="4916306" cy="4397375"/>
              <a:chOff x="5966324" y="2135188"/>
              <a:chExt cx="4916306" cy="4397375"/>
            </a:xfrm>
          </p:grpSpPr>
          <p:grpSp>
            <p:nvGrpSpPr>
              <p:cNvPr id="50" name="Group 49"/>
              <p:cNvGrpSpPr/>
              <p:nvPr/>
            </p:nvGrpSpPr>
            <p:grpSpPr>
              <a:xfrm>
                <a:off x="5966324" y="4167004"/>
                <a:ext cx="4916306" cy="2303514"/>
                <a:chOff x="5966324" y="4167004"/>
                <a:chExt cx="4916306" cy="2303514"/>
              </a:xfrm>
            </p:grpSpPr>
            <p:sp>
              <p:nvSpPr>
                <p:cNvPr id="112"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1"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16" name="TextBox 115"/>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bg1"/>
                    </a:gs>
                    <a:gs pos="30000">
                      <a:schemeClr val="bg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8611"/>
          </a:xfrm>
          <a:prstGeom prst="rect">
            <a:avLst/>
          </a:prstGeom>
        </p:spPr>
      </p:pic>
    </p:spTree>
    <p:extLst>
      <p:ext uri="{BB962C8B-B14F-4D97-AF65-F5344CB8AC3E}">
        <p14:creationId xmlns:p14="http://schemas.microsoft.com/office/powerpoint/2010/main" val="150706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 name="Footer Placeholder 4"/>
          <p:cNvSpPr>
            <a:spLocks noGrp="1"/>
          </p:cNvSpPr>
          <p:nvPr>
            <p:ph type="ftr" sz="quarter" idx="11"/>
          </p:nvPr>
        </p:nvSpPr>
        <p:spPr/>
        <p:txBody>
          <a:bodyPr/>
          <a:lstStyle/>
          <a:p>
            <a:pPr>
              <a:defRPr/>
            </a:pPr>
            <a:r>
              <a:rPr lang="en-US" sz="1400" dirty="0">
                <a:gradFill>
                  <a:gsLst>
                    <a:gs pos="8367">
                      <a:srgbClr val="000000"/>
                    </a:gs>
                    <a:gs pos="31000">
                      <a:srgbClr val="000000"/>
                    </a:gs>
                  </a:gsLst>
                  <a:lin ang="5400000" scaled="0"/>
                </a:gradFill>
              </a:rPr>
              <a:t>&lt;</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dirty="0">
                <a:gradFill>
                  <a:gsLst>
                    <a:gs pos="8367">
                      <a:srgbClr val="000000"/>
                    </a:gs>
                    <a:gs pos="31000">
                      <a:srgbClr val="000000"/>
                    </a:gs>
                  </a:gsLst>
                  <a:lin ang="5400000" scaled="0"/>
                </a:gradFill>
              </a:rPr>
              <a:t>&gt;&lt;Section title goes here&gt;</a:t>
            </a:r>
          </a:p>
          <a:p>
            <a:endParaRPr lang="en-US" dirty="0"/>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24748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6"/>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51458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1"/>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95115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753399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1"/>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47561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5715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67800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3314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8496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29767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43147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46600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1566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68835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909572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241075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1_Demo slide Blu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217911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234601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Yellow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0" name="TextBox 9"/>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2"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71293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Orang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74300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71563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04465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00340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697649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5"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46873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23816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2">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071">
                      <a:schemeClr val="bg2">
                        <a:lumMod val="75000"/>
                      </a:schemeClr>
                    </a:gs>
                    <a:gs pos="92515">
                      <a:schemeClr val="bg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99471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3">
    <p:bg>
      <p:bgPr>
        <a:solidFill>
          <a:schemeClr val="accent5"/>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4979">
                      <a:schemeClr val="accent5">
                        <a:lumMod val="50000"/>
                      </a:schemeClr>
                    </a:gs>
                    <a:gs pos="77000">
                      <a:schemeClr val="accent5">
                        <a:lumMod val="50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515948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4">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9582">
                      <a:schemeClr val="accent2">
                        <a:lumMod val="75000"/>
                      </a:schemeClr>
                    </a:gs>
                    <a:gs pos="84000">
                      <a:schemeClr val="accent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991344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0" name="Picture 5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045830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45"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46" name="Picture 4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68142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668833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292799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981359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87425">
                      <a:schemeClr val="tx1"/>
                    </a:gs>
                    <a:gs pos="6700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0686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65786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23387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66178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6" name="Picture 5"/>
          <p:cNvPicPr>
            <a:picLocks noChangeAspect="1"/>
          </p:cNvPicPr>
          <p:nvPr userDrawn="1"/>
        </p:nvPicPr>
        <p:blipFill>
          <a:blip r:embed="rId3"/>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1819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8754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272060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631834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5952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Full gray layout">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6350000"/>
            <a:ext cx="12436475" cy="644525"/>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5"/>
          <p:cNvSpPr>
            <a:spLocks noGrp="1"/>
          </p:cNvSpPr>
          <p:nvPr>
            <p:ph type="title"/>
          </p:nvPr>
        </p:nvSpPr>
        <p:spPr>
          <a:xfrm>
            <a:off x="274639" y="295274"/>
            <a:ext cx="11889564" cy="917575"/>
          </a:xfrm>
        </p:spPr>
        <p:txBody>
          <a:bodyPr/>
          <a:lstStyle/>
          <a:p>
            <a:r>
              <a:rPr lang="en-US"/>
              <a:t>Click to edit Master title style</a:t>
            </a:r>
          </a:p>
        </p:txBody>
      </p:sp>
      <p:sp>
        <p:nvSpPr>
          <p:cNvPr id="13" name="Footer Placeholder 4"/>
          <p:cNvSpPr>
            <a:spLocks noGrp="1"/>
          </p:cNvSpPr>
          <p:nvPr>
            <p:ph type="ftr" sz="quarter" idx="11"/>
          </p:nvPr>
        </p:nvSpPr>
        <p:spPr>
          <a:xfrm>
            <a:off x="7964488" y="295272"/>
            <a:ext cx="4197350" cy="371475"/>
          </a:xfrm>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5" name="TextBox 14"/>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88091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Vision slide">
    <p:spTree>
      <p:nvGrpSpPr>
        <p:cNvPr id="1" name=""/>
        <p:cNvGrpSpPr/>
        <p:nvPr/>
      </p:nvGrpSpPr>
      <p:grpSpPr>
        <a:xfrm>
          <a:off x="0" y="0"/>
          <a:ext cx="0" cy="0"/>
          <a:chOff x="0" y="0"/>
          <a:chExt cx="0" cy="0"/>
        </a:xfrm>
      </p:grpSpPr>
      <p:sp>
        <p:nvSpPr>
          <p:cNvPr id="3" name="Rectangle 2"/>
          <p:cNvSpPr/>
          <p:nvPr userDrawn="1"/>
        </p:nvSpPr>
        <p:spPr bwMode="auto">
          <a:xfrm>
            <a:off x="5432589" y="6515100"/>
            <a:ext cx="1577505" cy="368300"/>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p:cNvSpPr/>
          <p:nvPr userDrawn="1"/>
        </p:nvSpPr>
        <p:spPr bwMode="auto">
          <a:xfrm>
            <a:off x="6225046" y="2095501"/>
            <a:ext cx="5939157"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userDrawn="1"/>
        </p:nvSpPr>
        <p:spPr bwMode="auto">
          <a:xfrm>
            <a:off x="246063" y="2095501"/>
            <a:ext cx="5897880"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3"/>
          <p:cNvSpPr>
            <a:spLocks noGrp="1"/>
          </p:cNvSpPr>
          <p:nvPr>
            <p:ph type="title"/>
          </p:nvPr>
        </p:nvSpPr>
        <p:spPr>
          <a:xfrm>
            <a:off x="274639" y="295274"/>
            <a:ext cx="11889564" cy="917575"/>
          </a:xfrm>
        </p:spPr>
        <p:txBody>
          <a:bodyPr/>
          <a:lstStyle/>
          <a:p>
            <a:r>
              <a:rPr lang="en-US"/>
              <a:t>Click to edit Master title style</a:t>
            </a:r>
            <a:endParaRPr lang="en-US" dirty="0"/>
          </a:p>
        </p:txBody>
      </p:sp>
      <p:sp>
        <p:nvSpPr>
          <p:cNvPr id="7" name="Data"/>
          <p:cNvSpPr/>
          <p:nvPr userDrawn="1"/>
        </p:nvSpPr>
        <p:spPr bwMode="auto">
          <a:xfrm>
            <a:off x="6225045" y="1211263"/>
            <a:ext cx="5939157"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8" name="USER"/>
          <p:cNvSpPr/>
          <p:nvPr userDrawn="1"/>
        </p:nvSpPr>
        <p:spPr bwMode="auto">
          <a:xfrm>
            <a:off x="246063" y="1211263"/>
            <a:ext cx="589788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9" name="Group 8"/>
          <p:cNvGrpSpPr/>
          <p:nvPr userDrawn="1"/>
        </p:nvGrpSpPr>
        <p:grpSpPr>
          <a:xfrm>
            <a:off x="662415" y="3684587"/>
            <a:ext cx="5262336" cy="2763865"/>
            <a:chOff x="540178" y="2851546"/>
            <a:chExt cx="5262336" cy="2763865"/>
          </a:xfrm>
        </p:grpSpPr>
        <p:sp>
          <p:nvSpPr>
            <p:cNvPr id="10"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1" name="Rounded Rectangle 10"/>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ounded Rectangle 11"/>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16" name="Straight Connector 15"/>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4"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5"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6"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7"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8"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9"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0"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3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3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33" name="Group 32"/>
            <p:cNvGrpSpPr/>
            <p:nvPr/>
          </p:nvGrpSpPr>
          <p:grpSpPr>
            <a:xfrm>
              <a:off x="2786888" y="3533161"/>
              <a:ext cx="1165218" cy="775768"/>
              <a:chOff x="1536522" y="2097832"/>
              <a:chExt cx="830830" cy="553142"/>
            </a:xfrm>
          </p:grpSpPr>
          <p:sp>
            <p:nvSpPr>
              <p:cNvPr id="98" name="Rectangle 97"/>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5"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6"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7"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8"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9" name="Rectangle 38"/>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39"/>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41" name="Straight Connector 40"/>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2" name="Straight Connector 41"/>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3" name="Straight Connector 42"/>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4" name="Straight Connector 43"/>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5" name="Straight Connector 44"/>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6" name="Straight Connector 45"/>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47"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48"/>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ound Same Side Corner Rectangle 49"/>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7"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8" name="Rectangle 57"/>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68" name="Rounded Rectangle 67"/>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p:cNvGrpSpPr/>
            <p:nvPr/>
          </p:nvGrpSpPr>
          <p:grpSpPr>
            <a:xfrm>
              <a:off x="751181" y="4641194"/>
              <a:ext cx="134394" cy="15647"/>
              <a:chOff x="5596078" y="2180378"/>
              <a:chExt cx="138544" cy="16130"/>
            </a:xfrm>
            <a:solidFill>
              <a:schemeClr val="tx1">
                <a:lumMod val="50000"/>
              </a:schemeClr>
            </a:solidFill>
          </p:grpSpPr>
          <p:sp>
            <p:nvSpPr>
              <p:cNvPr id="96" name="Rounded Rectangle 95"/>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Oval 69"/>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4" name="Straight Connector 73"/>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1022496" y="4379028"/>
              <a:ext cx="651017" cy="1236383"/>
              <a:chOff x="5651685" y="-476444"/>
              <a:chExt cx="1669255" cy="2809977"/>
            </a:xfrm>
          </p:grpSpPr>
          <p:sp>
            <p:nvSpPr>
              <p:cNvPr id="90" name="Rectangle 8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9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91"/>
              <p:cNvGrpSpPr/>
              <p:nvPr/>
            </p:nvGrpSpPr>
            <p:grpSpPr>
              <a:xfrm>
                <a:off x="6124436" y="2123612"/>
                <a:ext cx="723752" cy="98117"/>
                <a:chOff x="6147223" y="2123612"/>
                <a:chExt cx="723752" cy="98117"/>
              </a:xfrm>
            </p:grpSpPr>
            <p:sp>
              <p:nvSpPr>
                <p:cNvPr id="93" name="Rounded Rectangle 9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82" name="Rounded Rectangle 81"/>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Straight Connector 84"/>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8" name="Rectangle 127"/>
          <p:cNvSpPr/>
          <p:nvPr userDrawn="1"/>
        </p:nvSpPr>
        <p:spPr>
          <a:xfrm>
            <a:off x="5230477" y="58976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29" name="Rectangle 128"/>
          <p:cNvSpPr/>
          <p:nvPr userDrawn="1"/>
        </p:nvSpPr>
        <p:spPr bwMode="auto">
          <a:xfrm>
            <a:off x="2905367" y="43602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p:cNvSpPr/>
          <p:nvPr userDrawn="1"/>
        </p:nvSpPr>
        <p:spPr bwMode="auto">
          <a:xfrm>
            <a:off x="3392974" y="46308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p:cNvSpPr/>
          <p:nvPr userDrawn="1"/>
        </p:nvSpPr>
        <p:spPr>
          <a:xfrm>
            <a:off x="4064338" y="51819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1"/>
          <p:cNvSpPr/>
          <p:nvPr userDrawn="1"/>
        </p:nvSpPr>
        <p:spPr bwMode="auto">
          <a:xfrm flipH="1">
            <a:off x="1794144" y="54598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p:cNvSpPr/>
          <p:nvPr userDrawn="1"/>
        </p:nvSpPr>
        <p:spPr bwMode="auto">
          <a:xfrm>
            <a:off x="1049675" y="57403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p:cNvSpPr/>
          <p:nvPr userDrawn="1"/>
        </p:nvSpPr>
        <p:spPr bwMode="auto">
          <a:xfrm>
            <a:off x="1278399" y="58355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p:cNvSpPr/>
          <p:nvPr userDrawn="1"/>
        </p:nvSpPr>
        <p:spPr bwMode="auto">
          <a:xfrm>
            <a:off x="701009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eeform 18"/>
          <p:cNvSpPr>
            <a:spLocks noChangeAspect="1" noEditPoints="1"/>
          </p:cNvSpPr>
          <p:nvPr userDrawn="1"/>
        </p:nvSpPr>
        <p:spPr bwMode="auto">
          <a:xfrm>
            <a:off x="7157812" y="32607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137" name="Oval 136"/>
          <p:cNvSpPr/>
          <p:nvPr userDrawn="1"/>
        </p:nvSpPr>
        <p:spPr bwMode="auto">
          <a:xfrm>
            <a:off x="8237589"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Freeform 17"/>
          <p:cNvSpPr>
            <a:spLocks noEditPoints="1"/>
          </p:cNvSpPr>
          <p:nvPr userDrawn="1"/>
        </p:nvSpPr>
        <p:spPr bwMode="auto">
          <a:xfrm>
            <a:off x="8429182" y="31680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39" name="Oval 138"/>
          <p:cNvSpPr/>
          <p:nvPr userDrawn="1"/>
        </p:nvSpPr>
        <p:spPr bwMode="auto">
          <a:xfrm>
            <a:off x="946508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9"/>
          <p:cNvSpPr>
            <a:spLocks noEditPoints="1"/>
          </p:cNvSpPr>
          <p:nvPr userDrawn="1"/>
        </p:nvSpPr>
        <p:spPr bwMode="auto">
          <a:xfrm>
            <a:off x="9596638" y="32136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41" name="Oval 140"/>
          <p:cNvSpPr/>
          <p:nvPr userDrawn="1"/>
        </p:nvSpPr>
        <p:spPr bwMode="auto">
          <a:xfrm>
            <a:off x="10692578"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2" name="Group 141"/>
          <p:cNvGrpSpPr/>
          <p:nvPr userDrawn="1"/>
        </p:nvGrpSpPr>
        <p:grpSpPr>
          <a:xfrm>
            <a:off x="10841227" y="3224349"/>
            <a:ext cx="555851" cy="484577"/>
            <a:chOff x="10450695" y="2384201"/>
            <a:chExt cx="683568" cy="595918"/>
          </a:xfrm>
        </p:grpSpPr>
        <p:sp>
          <p:nvSpPr>
            <p:cNvPr id="143" name="Rectangle 142"/>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45" name="Group 144"/>
          <p:cNvGrpSpPr/>
          <p:nvPr userDrawn="1"/>
        </p:nvGrpSpPr>
        <p:grpSpPr>
          <a:xfrm>
            <a:off x="10386456" y="5380898"/>
            <a:ext cx="1344382" cy="1062056"/>
            <a:chOff x="9972097" y="4402078"/>
            <a:chExt cx="1344382" cy="1062056"/>
          </a:xfrm>
        </p:grpSpPr>
        <p:grpSp>
          <p:nvGrpSpPr>
            <p:cNvPr id="146" name="Group 145"/>
            <p:cNvGrpSpPr/>
            <p:nvPr/>
          </p:nvGrpSpPr>
          <p:grpSpPr>
            <a:xfrm>
              <a:off x="9973234" y="4402078"/>
              <a:ext cx="1342109" cy="1062056"/>
              <a:chOff x="10031532" y="4402078"/>
              <a:chExt cx="1342109" cy="1062056"/>
            </a:xfrm>
          </p:grpSpPr>
          <p:sp>
            <p:nvSpPr>
              <p:cNvPr id="148" name="Rectangle 147"/>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149"/>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150"/>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152" name="Group 151"/>
          <p:cNvGrpSpPr/>
          <p:nvPr userDrawn="1"/>
        </p:nvGrpSpPr>
        <p:grpSpPr>
          <a:xfrm>
            <a:off x="7057359" y="5128940"/>
            <a:ext cx="899570" cy="1314014"/>
            <a:chOff x="6803259" y="4273052"/>
            <a:chExt cx="899570" cy="1314014"/>
          </a:xfrm>
        </p:grpSpPr>
        <p:sp>
          <p:nvSpPr>
            <p:cNvPr id="153" name="Rounded Rectangle 152"/>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153"/>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7" name="AutoShape 165"/>
          <p:cNvSpPr>
            <a:spLocks noChangeAspect="1" noChangeArrowheads="1" noTextEdit="1"/>
          </p:cNvSpPr>
          <p:nvPr userDrawn="1"/>
        </p:nvSpPr>
        <p:spPr bwMode="auto">
          <a:xfrm>
            <a:off x="8536089" y="39025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158" name="Group 157"/>
          <p:cNvGrpSpPr/>
          <p:nvPr userDrawn="1"/>
        </p:nvGrpSpPr>
        <p:grpSpPr>
          <a:xfrm>
            <a:off x="8537163" y="3947827"/>
            <a:ext cx="875225" cy="709078"/>
            <a:chOff x="8283062" y="3056784"/>
            <a:chExt cx="875225" cy="709078"/>
          </a:xfrm>
        </p:grpSpPr>
        <p:sp>
          <p:nvSpPr>
            <p:cNvPr id="159"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0"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1" name="Group 160"/>
          <p:cNvGrpSpPr/>
          <p:nvPr userDrawn="1"/>
        </p:nvGrpSpPr>
        <p:grpSpPr>
          <a:xfrm>
            <a:off x="9412385" y="3947827"/>
            <a:ext cx="606272" cy="715942"/>
            <a:chOff x="9158285" y="3056784"/>
            <a:chExt cx="606272" cy="715942"/>
          </a:xfrm>
        </p:grpSpPr>
        <p:sp>
          <p:nvSpPr>
            <p:cNvPr id="162"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3"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4" name="Group 163"/>
          <p:cNvGrpSpPr/>
          <p:nvPr userDrawn="1"/>
        </p:nvGrpSpPr>
        <p:grpSpPr>
          <a:xfrm>
            <a:off x="8398942" y="4591116"/>
            <a:ext cx="1331448" cy="1851838"/>
            <a:chOff x="8144842" y="4004140"/>
            <a:chExt cx="1331448" cy="1851838"/>
          </a:xfrm>
        </p:grpSpPr>
        <p:pic>
          <p:nvPicPr>
            <p:cNvPr id="165" name="Picture 164"/>
            <p:cNvPicPr>
              <a:picLocks noChangeAspect="1"/>
            </p:cNvPicPr>
            <p:nvPr/>
          </p:nvPicPr>
          <p:blipFill>
            <a:blip r:embed="rId2"/>
            <a:stretch>
              <a:fillRect/>
            </a:stretch>
          </p:blipFill>
          <p:spPr>
            <a:xfrm>
              <a:off x="8843731" y="4004140"/>
              <a:ext cx="632559" cy="1851838"/>
            </a:xfrm>
            <a:prstGeom prst="rect">
              <a:avLst/>
            </a:prstGeom>
          </p:spPr>
        </p:pic>
        <p:pic>
          <p:nvPicPr>
            <p:cNvPr id="166" name="Picture 165"/>
            <p:cNvPicPr>
              <a:picLocks noChangeAspect="1"/>
            </p:cNvPicPr>
            <p:nvPr/>
          </p:nvPicPr>
          <p:blipFill>
            <a:blip r:embed="rId3"/>
            <a:stretch>
              <a:fillRect/>
            </a:stretch>
          </p:blipFill>
          <p:spPr>
            <a:xfrm>
              <a:off x="8144842" y="4762867"/>
              <a:ext cx="1080760" cy="1093111"/>
            </a:xfrm>
            <a:prstGeom prst="rect">
              <a:avLst/>
            </a:prstGeom>
          </p:spPr>
        </p:pic>
      </p:grpSp>
      <p:grpSp>
        <p:nvGrpSpPr>
          <p:cNvPr id="167" name="Group 166"/>
          <p:cNvGrpSpPr/>
          <p:nvPr userDrawn="1"/>
        </p:nvGrpSpPr>
        <p:grpSpPr>
          <a:xfrm>
            <a:off x="10892139" y="3947827"/>
            <a:ext cx="454025" cy="1444602"/>
            <a:chOff x="10638038" y="3056784"/>
            <a:chExt cx="454025" cy="1444602"/>
          </a:xfrm>
        </p:grpSpPr>
        <p:sp>
          <p:nvSpPr>
            <p:cNvPr id="168"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9"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70" name="Group 169"/>
          <p:cNvGrpSpPr/>
          <p:nvPr userDrawn="1"/>
        </p:nvGrpSpPr>
        <p:grpSpPr>
          <a:xfrm>
            <a:off x="7245450" y="3947827"/>
            <a:ext cx="382588" cy="1813666"/>
            <a:chOff x="6991350" y="3056784"/>
            <a:chExt cx="382588" cy="1813666"/>
          </a:xfrm>
        </p:grpSpPr>
        <p:grpSp>
          <p:nvGrpSpPr>
            <p:cNvPr id="171" name="Group 170"/>
            <p:cNvGrpSpPr/>
            <p:nvPr/>
          </p:nvGrpSpPr>
          <p:grpSpPr>
            <a:xfrm>
              <a:off x="6991350" y="3092450"/>
              <a:ext cx="382588" cy="1778000"/>
              <a:chOff x="6991350" y="3092450"/>
              <a:chExt cx="382588" cy="1778000"/>
            </a:xfrm>
          </p:grpSpPr>
          <p:sp>
            <p:nvSpPr>
              <p:cNvPr id="173"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74"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172"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4059315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640" fill="hold"/>
                                        <p:tgtEl>
                                          <p:spTgt spid="8"/>
                                        </p:tgtEl>
                                        <p:attrNameLst>
                                          <p:attrName>ppt_x</p:attrName>
                                        </p:attrNameLst>
                                      </p:cBhvr>
                                      <p:tavLst>
                                        <p:tav tm="0">
                                          <p:val>
                                            <p:strVal val="0-#ppt_w/2"/>
                                          </p:val>
                                        </p:tav>
                                        <p:tav tm="100000">
                                          <p:val>
                                            <p:strVal val="#ppt_x"/>
                                          </p:val>
                                        </p:tav>
                                      </p:tavLst>
                                    </p:anim>
                                    <p:anim calcmode="lin" valueType="num">
                                      <p:cBhvr additive="base">
                                        <p:cTn id="8" dur="64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640" fill="hold"/>
                                        <p:tgtEl>
                                          <p:spTgt spid="7"/>
                                        </p:tgtEl>
                                        <p:attrNameLst>
                                          <p:attrName>ppt_x</p:attrName>
                                        </p:attrNameLst>
                                      </p:cBhvr>
                                      <p:tavLst>
                                        <p:tav tm="0">
                                          <p:val>
                                            <p:strVal val="1+#ppt_w/2"/>
                                          </p:val>
                                        </p:tav>
                                        <p:tav tm="100000">
                                          <p:val>
                                            <p:strVal val="#ppt_x"/>
                                          </p:val>
                                        </p:tav>
                                      </p:tavLst>
                                    </p:anim>
                                    <p:anim calcmode="lin" valueType="num">
                                      <p:cBhvr additive="base">
                                        <p:cTn id="13" dur="64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fade">
                                      <p:cBhvr>
                                        <p:cTn id="18" dur="500"/>
                                        <p:tgtEl>
                                          <p:spTgt spid="128"/>
                                        </p:tgtEl>
                                      </p:cBhvr>
                                    </p:animEffect>
                                    <p:anim calcmode="lin" valueType="num">
                                      <p:cBhvr>
                                        <p:cTn id="19" dur="500" fill="hold"/>
                                        <p:tgtEl>
                                          <p:spTgt spid="128"/>
                                        </p:tgtEl>
                                        <p:attrNameLst>
                                          <p:attrName>ppt_x</p:attrName>
                                        </p:attrNameLst>
                                      </p:cBhvr>
                                      <p:tavLst>
                                        <p:tav tm="0">
                                          <p:val>
                                            <p:strVal val="#ppt_x"/>
                                          </p:val>
                                        </p:tav>
                                        <p:tav tm="100000">
                                          <p:val>
                                            <p:strVal val="#ppt_x"/>
                                          </p:val>
                                        </p:tav>
                                      </p:tavLst>
                                    </p:anim>
                                    <p:anim calcmode="lin" valueType="num">
                                      <p:cBhvr>
                                        <p:cTn id="20" dur="500" fill="hold"/>
                                        <p:tgtEl>
                                          <p:spTgt spid="12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29"/>
                                        </p:tgtEl>
                                        <p:attrNameLst>
                                          <p:attrName>style.visibility</p:attrName>
                                        </p:attrNameLst>
                                      </p:cBhvr>
                                      <p:to>
                                        <p:strVal val="visible"/>
                                      </p:to>
                                    </p:set>
                                    <p:animEffect transition="in" filter="fade">
                                      <p:cBhvr>
                                        <p:cTn id="24" dur="500"/>
                                        <p:tgtEl>
                                          <p:spTgt spid="129"/>
                                        </p:tgtEl>
                                      </p:cBhvr>
                                    </p:animEffect>
                                    <p:anim calcmode="lin" valueType="num">
                                      <p:cBhvr>
                                        <p:cTn id="25" dur="500" fill="hold"/>
                                        <p:tgtEl>
                                          <p:spTgt spid="129"/>
                                        </p:tgtEl>
                                        <p:attrNameLst>
                                          <p:attrName>ppt_x</p:attrName>
                                        </p:attrNameLst>
                                      </p:cBhvr>
                                      <p:tavLst>
                                        <p:tav tm="0">
                                          <p:val>
                                            <p:strVal val="#ppt_x"/>
                                          </p:val>
                                        </p:tav>
                                        <p:tav tm="100000">
                                          <p:val>
                                            <p:strVal val="#ppt_x"/>
                                          </p:val>
                                        </p:tav>
                                      </p:tavLst>
                                    </p:anim>
                                    <p:anim calcmode="lin" valueType="num">
                                      <p:cBhvr>
                                        <p:cTn id="26" dur="500" fill="hold"/>
                                        <p:tgtEl>
                                          <p:spTgt spid="129"/>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anim calcmode="lin" valueType="num">
                                      <p:cBhvr>
                                        <p:cTn id="31" dur="500" fill="hold"/>
                                        <p:tgtEl>
                                          <p:spTgt spid="130"/>
                                        </p:tgtEl>
                                        <p:attrNameLst>
                                          <p:attrName>ppt_x</p:attrName>
                                        </p:attrNameLst>
                                      </p:cBhvr>
                                      <p:tavLst>
                                        <p:tav tm="0">
                                          <p:val>
                                            <p:strVal val="#ppt_x"/>
                                          </p:val>
                                        </p:tav>
                                        <p:tav tm="100000">
                                          <p:val>
                                            <p:strVal val="#ppt_x"/>
                                          </p:val>
                                        </p:tav>
                                      </p:tavLst>
                                    </p:anim>
                                    <p:anim calcmode="lin" valueType="num">
                                      <p:cBhvr>
                                        <p:cTn id="32" dur="500" fill="hold"/>
                                        <p:tgtEl>
                                          <p:spTgt spid="130"/>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131"/>
                                        </p:tgtEl>
                                        <p:attrNameLst>
                                          <p:attrName>style.visibility</p:attrName>
                                        </p:attrNameLst>
                                      </p:cBhvr>
                                      <p:to>
                                        <p:strVal val="visible"/>
                                      </p:to>
                                    </p:set>
                                    <p:animEffect transition="in" filter="fade">
                                      <p:cBhvr>
                                        <p:cTn id="36" dur="500"/>
                                        <p:tgtEl>
                                          <p:spTgt spid="131"/>
                                        </p:tgtEl>
                                      </p:cBhvr>
                                    </p:animEffect>
                                    <p:anim calcmode="lin" valueType="num">
                                      <p:cBhvr>
                                        <p:cTn id="37" dur="500" fill="hold"/>
                                        <p:tgtEl>
                                          <p:spTgt spid="131"/>
                                        </p:tgtEl>
                                        <p:attrNameLst>
                                          <p:attrName>ppt_x</p:attrName>
                                        </p:attrNameLst>
                                      </p:cBhvr>
                                      <p:tavLst>
                                        <p:tav tm="0">
                                          <p:val>
                                            <p:strVal val="#ppt_x"/>
                                          </p:val>
                                        </p:tav>
                                        <p:tav tm="100000">
                                          <p:val>
                                            <p:strVal val="#ppt_x"/>
                                          </p:val>
                                        </p:tav>
                                      </p:tavLst>
                                    </p:anim>
                                    <p:anim calcmode="lin" valueType="num">
                                      <p:cBhvr>
                                        <p:cTn id="38" dur="500" fill="hold"/>
                                        <p:tgtEl>
                                          <p:spTgt spid="131"/>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anim calcmode="lin" valueType="num">
                                      <p:cBhvr>
                                        <p:cTn id="43" dur="500" fill="hold"/>
                                        <p:tgtEl>
                                          <p:spTgt spid="132"/>
                                        </p:tgtEl>
                                        <p:attrNameLst>
                                          <p:attrName>ppt_x</p:attrName>
                                        </p:attrNameLst>
                                      </p:cBhvr>
                                      <p:tavLst>
                                        <p:tav tm="0">
                                          <p:val>
                                            <p:strVal val="#ppt_x"/>
                                          </p:val>
                                        </p:tav>
                                        <p:tav tm="100000">
                                          <p:val>
                                            <p:strVal val="#ppt_x"/>
                                          </p:val>
                                        </p:tav>
                                      </p:tavLst>
                                    </p:anim>
                                    <p:anim calcmode="lin" valueType="num">
                                      <p:cBhvr>
                                        <p:cTn id="44" dur="500" fill="hold"/>
                                        <p:tgtEl>
                                          <p:spTgt spid="132"/>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500"/>
                                        <p:tgtEl>
                                          <p:spTgt spid="133"/>
                                        </p:tgtEl>
                                      </p:cBhvr>
                                    </p:animEffect>
                                    <p:anim calcmode="lin" valueType="num">
                                      <p:cBhvr>
                                        <p:cTn id="49" dur="500" fill="hold"/>
                                        <p:tgtEl>
                                          <p:spTgt spid="133"/>
                                        </p:tgtEl>
                                        <p:attrNameLst>
                                          <p:attrName>ppt_x</p:attrName>
                                        </p:attrNameLst>
                                      </p:cBhvr>
                                      <p:tavLst>
                                        <p:tav tm="0">
                                          <p:val>
                                            <p:strVal val="#ppt_x"/>
                                          </p:val>
                                        </p:tav>
                                        <p:tav tm="100000">
                                          <p:val>
                                            <p:strVal val="#ppt_x"/>
                                          </p:val>
                                        </p:tav>
                                      </p:tavLst>
                                    </p:anim>
                                    <p:anim calcmode="lin" valueType="num">
                                      <p:cBhvr>
                                        <p:cTn id="50" dur="500" fill="hold"/>
                                        <p:tgtEl>
                                          <p:spTgt spid="133"/>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134"/>
                                        </p:tgtEl>
                                        <p:attrNameLst>
                                          <p:attrName>style.visibility</p:attrName>
                                        </p:attrNameLst>
                                      </p:cBhvr>
                                      <p:to>
                                        <p:strVal val="visible"/>
                                      </p:to>
                                    </p:set>
                                    <p:animEffect transition="in" filter="fade">
                                      <p:cBhvr>
                                        <p:cTn id="54" dur="500"/>
                                        <p:tgtEl>
                                          <p:spTgt spid="134"/>
                                        </p:tgtEl>
                                      </p:cBhvr>
                                    </p:animEffect>
                                    <p:anim calcmode="lin" valueType="num">
                                      <p:cBhvr>
                                        <p:cTn id="55" dur="500" fill="hold"/>
                                        <p:tgtEl>
                                          <p:spTgt spid="134"/>
                                        </p:tgtEl>
                                        <p:attrNameLst>
                                          <p:attrName>ppt_x</p:attrName>
                                        </p:attrNameLst>
                                      </p:cBhvr>
                                      <p:tavLst>
                                        <p:tav tm="0">
                                          <p:val>
                                            <p:strVal val="#ppt_x"/>
                                          </p:val>
                                        </p:tav>
                                        <p:tav tm="100000">
                                          <p:val>
                                            <p:strVal val="#ppt_x"/>
                                          </p:val>
                                        </p:tav>
                                      </p:tavLst>
                                    </p:anim>
                                    <p:anim calcmode="lin" valueType="num">
                                      <p:cBhvr>
                                        <p:cTn id="56" dur="5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70"/>
                                        </p:tgtEl>
                                        <p:attrNameLst>
                                          <p:attrName>style.visibility</p:attrName>
                                        </p:attrNameLst>
                                      </p:cBhvr>
                                      <p:to>
                                        <p:strVal val="visible"/>
                                      </p:to>
                                    </p:set>
                                    <p:animEffect transition="in" filter="wipe(down)">
                                      <p:cBhvr>
                                        <p:cTn id="61" dur="1000"/>
                                        <p:tgtEl>
                                          <p:spTgt spid="170"/>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135"/>
                                        </p:tgtEl>
                                        <p:attrNameLst>
                                          <p:attrName>style.color</p:attrName>
                                        </p:attrNameLst>
                                      </p:cBhvr>
                                      <p:to>
                                        <a:srgbClr val="0078D7"/>
                                      </p:to>
                                    </p:animClr>
                                    <p:animClr clrSpc="rgb" dir="cw">
                                      <p:cBhvr>
                                        <p:cTn id="65" dur="500" fill="hold"/>
                                        <p:tgtEl>
                                          <p:spTgt spid="135"/>
                                        </p:tgtEl>
                                        <p:attrNameLst>
                                          <p:attrName>fillcolor</p:attrName>
                                        </p:attrNameLst>
                                      </p:cBhvr>
                                      <p:to>
                                        <a:srgbClr val="0078D7"/>
                                      </p:to>
                                    </p:animClr>
                                    <p:set>
                                      <p:cBhvr>
                                        <p:cTn id="66" dur="500" fill="hold"/>
                                        <p:tgtEl>
                                          <p:spTgt spid="135"/>
                                        </p:tgtEl>
                                        <p:attrNameLst>
                                          <p:attrName>fill.type</p:attrName>
                                        </p:attrNameLst>
                                      </p:cBhvr>
                                      <p:to>
                                        <p:strVal val="solid"/>
                                      </p:to>
                                    </p:set>
                                    <p:set>
                                      <p:cBhvr>
                                        <p:cTn id="67" dur="500" fill="hold"/>
                                        <p:tgtEl>
                                          <p:spTgt spid="135"/>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158"/>
                                        </p:tgtEl>
                                        <p:attrNameLst>
                                          <p:attrName>style.visibility</p:attrName>
                                        </p:attrNameLst>
                                      </p:cBhvr>
                                      <p:to>
                                        <p:strVal val="visible"/>
                                      </p:to>
                                    </p:set>
                                    <p:animEffect transition="in" filter="wipe(down)">
                                      <p:cBhvr>
                                        <p:cTn id="71" dur="600"/>
                                        <p:tgtEl>
                                          <p:spTgt spid="15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137"/>
                                        </p:tgtEl>
                                        <p:attrNameLst>
                                          <p:attrName>style.color</p:attrName>
                                        </p:attrNameLst>
                                      </p:cBhvr>
                                      <p:to>
                                        <a:srgbClr val="FF8C00"/>
                                      </p:to>
                                    </p:animClr>
                                    <p:animClr clrSpc="rgb" dir="cw">
                                      <p:cBhvr>
                                        <p:cTn id="75" dur="500" fill="hold"/>
                                        <p:tgtEl>
                                          <p:spTgt spid="137"/>
                                        </p:tgtEl>
                                        <p:attrNameLst>
                                          <p:attrName>fillcolor</p:attrName>
                                        </p:attrNameLst>
                                      </p:cBhvr>
                                      <p:to>
                                        <a:srgbClr val="FF8C00"/>
                                      </p:to>
                                    </p:animClr>
                                    <p:set>
                                      <p:cBhvr>
                                        <p:cTn id="76" dur="500" fill="hold"/>
                                        <p:tgtEl>
                                          <p:spTgt spid="137"/>
                                        </p:tgtEl>
                                        <p:attrNameLst>
                                          <p:attrName>fill.type</p:attrName>
                                        </p:attrNameLst>
                                      </p:cBhvr>
                                      <p:to>
                                        <p:strVal val="solid"/>
                                      </p:to>
                                    </p:set>
                                    <p:set>
                                      <p:cBhvr>
                                        <p:cTn id="77" dur="500" fill="hold"/>
                                        <p:tgtEl>
                                          <p:spTgt spid="137"/>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161"/>
                                        </p:tgtEl>
                                        <p:attrNameLst>
                                          <p:attrName>style.visibility</p:attrName>
                                        </p:attrNameLst>
                                      </p:cBhvr>
                                      <p:to>
                                        <p:strVal val="visible"/>
                                      </p:to>
                                    </p:set>
                                    <p:animEffect transition="in" filter="wipe(down)">
                                      <p:cBhvr>
                                        <p:cTn id="81" dur="600"/>
                                        <p:tgtEl>
                                          <p:spTgt spid="161"/>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139"/>
                                        </p:tgtEl>
                                        <p:attrNameLst>
                                          <p:attrName>style.color</p:attrName>
                                        </p:attrNameLst>
                                      </p:cBhvr>
                                      <p:to>
                                        <a:srgbClr val="5C2D91"/>
                                      </p:to>
                                    </p:animClr>
                                    <p:animClr clrSpc="rgb" dir="cw">
                                      <p:cBhvr>
                                        <p:cTn id="85" dur="500" fill="hold"/>
                                        <p:tgtEl>
                                          <p:spTgt spid="139"/>
                                        </p:tgtEl>
                                        <p:attrNameLst>
                                          <p:attrName>fillcolor</p:attrName>
                                        </p:attrNameLst>
                                      </p:cBhvr>
                                      <p:to>
                                        <a:srgbClr val="5C2D91"/>
                                      </p:to>
                                    </p:animClr>
                                    <p:set>
                                      <p:cBhvr>
                                        <p:cTn id="86" dur="500" fill="hold"/>
                                        <p:tgtEl>
                                          <p:spTgt spid="139"/>
                                        </p:tgtEl>
                                        <p:attrNameLst>
                                          <p:attrName>fill.type</p:attrName>
                                        </p:attrNameLst>
                                      </p:cBhvr>
                                      <p:to>
                                        <p:strVal val="solid"/>
                                      </p:to>
                                    </p:set>
                                    <p:set>
                                      <p:cBhvr>
                                        <p:cTn id="87" dur="500" fill="hold"/>
                                        <p:tgtEl>
                                          <p:spTgt spid="139"/>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167"/>
                                        </p:tgtEl>
                                        <p:attrNameLst>
                                          <p:attrName>style.visibility</p:attrName>
                                        </p:attrNameLst>
                                      </p:cBhvr>
                                      <p:to>
                                        <p:strVal val="visible"/>
                                      </p:to>
                                    </p:set>
                                    <p:animEffect transition="in" filter="wipe(down)">
                                      <p:cBhvr>
                                        <p:cTn id="91" dur="1000"/>
                                        <p:tgtEl>
                                          <p:spTgt spid="167"/>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141"/>
                                        </p:tgtEl>
                                        <p:attrNameLst>
                                          <p:attrName>style.color</p:attrName>
                                        </p:attrNameLst>
                                      </p:cBhvr>
                                      <p:to>
                                        <a:srgbClr val="D83B01"/>
                                      </p:to>
                                    </p:animClr>
                                    <p:animClr clrSpc="rgb" dir="cw">
                                      <p:cBhvr>
                                        <p:cTn id="95" dur="500" fill="hold"/>
                                        <p:tgtEl>
                                          <p:spTgt spid="141"/>
                                        </p:tgtEl>
                                        <p:attrNameLst>
                                          <p:attrName>fillcolor</p:attrName>
                                        </p:attrNameLst>
                                      </p:cBhvr>
                                      <p:to>
                                        <a:srgbClr val="D83B01"/>
                                      </p:to>
                                    </p:animClr>
                                    <p:set>
                                      <p:cBhvr>
                                        <p:cTn id="96" dur="500" fill="hold"/>
                                        <p:tgtEl>
                                          <p:spTgt spid="141"/>
                                        </p:tgtEl>
                                        <p:attrNameLst>
                                          <p:attrName>fill.type</p:attrName>
                                        </p:attrNameLst>
                                      </p:cBhvr>
                                      <p:to>
                                        <p:strVal val="solid"/>
                                      </p:to>
                                    </p:set>
                                    <p:set>
                                      <p:cBhvr>
                                        <p:cTn id="97" dur="500" fill="hold"/>
                                        <p:tgtEl>
                                          <p:spTgt spid="1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8" grpId="0" animBg="1"/>
      <p:bldP spid="129" grpId="0" animBg="1"/>
      <p:bldP spid="130" grpId="0" animBg="1"/>
      <p:bldP spid="131" grpId="0" animBg="1"/>
      <p:bldP spid="132" grpId="0" animBg="1"/>
      <p:bldP spid="133" grpId="0" animBg="1"/>
      <p:bldP spid="134" grpId="0" animBg="1"/>
      <p:bldP spid="135" grpId="0" animBg="1"/>
      <p:bldP spid="137" grpId="0" animBg="1"/>
      <p:bldP spid="139" grpId="0" animBg="1"/>
      <p:bldP spid="141" grpId="0" animBg="1"/>
    </p:bld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Engage slide">
    <p:spTree>
      <p:nvGrpSpPr>
        <p:cNvPr id="1" name=""/>
        <p:cNvGrpSpPr/>
        <p:nvPr/>
      </p:nvGrpSpPr>
      <p:grpSpPr>
        <a:xfrm>
          <a:off x="0" y="0"/>
          <a:ext cx="0" cy="0"/>
          <a:chOff x="0" y="0"/>
          <a:chExt cx="0" cy="0"/>
        </a:xfrm>
      </p:grpSpPr>
      <p:sp>
        <p:nvSpPr>
          <p:cNvPr id="3" name="AutoShape 118"/>
          <p:cNvSpPr>
            <a:spLocks noChangeAspect="1" noChangeArrowheads="1" noTextEdit="1"/>
          </p:cNvSpPr>
          <p:nvPr userDrawn="1"/>
        </p:nvSpPr>
        <p:spPr bwMode="auto">
          <a:xfrm>
            <a:off x="8220382" y="1499787"/>
            <a:ext cx="3643372" cy="332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 name="AutoShape 151"/>
          <p:cNvSpPr>
            <a:spLocks noChangeAspect="1" noChangeArrowheads="1" noTextEdit="1"/>
          </p:cNvSpPr>
          <p:nvPr userDrawn="1"/>
        </p:nvSpPr>
        <p:spPr bwMode="auto">
          <a:xfrm>
            <a:off x="8209493" y="4919145"/>
            <a:ext cx="3654262"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 name="AutoShape 167"/>
          <p:cNvSpPr>
            <a:spLocks noChangeAspect="1" noChangeArrowheads="1" noTextEdit="1"/>
          </p:cNvSpPr>
          <p:nvPr userDrawn="1"/>
        </p:nvSpPr>
        <p:spPr bwMode="auto">
          <a:xfrm>
            <a:off x="6316245" y="4919145"/>
            <a:ext cx="169878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 name="AutoShape 177"/>
          <p:cNvSpPr>
            <a:spLocks noChangeAspect="1" noChangeArrowheads="1" noTextEdit="1"/>
          </p:cNvSpPr>
          <p:nvPr userDrawn="1"/>
        </p:nvSpPr>
        <p:spPr bwMode="auto">
          <a:xfrm>
            <a:off x="4401218" y="4919145"/>
            <a:ext cx="170967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 name="AutoShape 219"/>
          <p:cNvSpPr>
            <a:spLocks noChangeAspect="1" noChangeArrowheads="1" noTextEdit="1"/>
          </p:cNvSpPr>
          <p:nvPr userDrawn="1"/>
        </p:nvSpPr>
        <p:spPr bwMode="auto">
          <a:xfrm>
            <a:off x="2486194" y="3240578"/>
            <a:ext cx="1709679"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 name="AutoShape 257"/>
          <p:cNvSpPr>
            <a:spLocks noChangeAspect="1" noChangeArrowheads="1" noTextEdit="1"/>
          </p:cNvSpPr>
          <p:nvPr userDrawn="1"/>
        </p:nvSpPr>
        <p:spPr bwMode="auto">
          <a:xfrm>
            <a:off x="583614" y="3240578"/>
            <a:ext cx="1697232"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 name="AutoShape 3"/>
          <p:cNvSpPr>
            <a:spLocks noChangeAspect="1" noChangeArrowheads="1" noTextEdit="1"/>
          </p:cNvSpPr>
          <p:nvPr userDrawn="1"/>
        </p:nvSpPr>
        <p:spPr bwMode="auto">
          <a:xfrm>
            <a:off x="583613" y="1499786"/>
            <a:ext cx="1697233" cy="154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 name="AutoShape 77"/>
          <p:cNvSpPr>
            <a:spLocks noChangeAspect="1" noChangeArrowheads="1" noTextEdit="1"/>
          </p:cNvSpPr>
          <p:nvPr userDrawn="1"/>
        </p:nvSpPr>
        <p:spPr bwMode="auto">
          <a:xfrm>
            <a:off x="4401220" y="1499789"/>
            <a:ext cx="1709677" cy="15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1" name="Group 10"/>
          <p:cNvGrpSpPr/>
          <p:nvPr userDrawn="1"/>
        </p:nvGrpSpPr>
        <p:grpSpPr>
          <a:xfrm>
            <a:off x="449017" y="1212184"/>
            <a:ext cx="5522617" cy="1864634"/>
            <a:chOff x="446695" y="1211263"/>
            <a:chExt cx="5524839" cy="1865385"/>
          </a:xfrm>
        </p:grpSpPr>
        <p:sp>
          <p:nvSpPr>
            <p:cNvPr id="12" name="Rectangle 5"/>
            <p:cNvSpPr>
              <a:spLocks noChangeArrowheads="1"/>
            </p:cNvSpPr>
            <p:nvPr/>
          </p:nvSpPr>
          <p:spPr bwMode="auto">
            <a:xfrm>
              <a:off x="446695" y="1211263"/>
              <a:ext cx="5524839" cy="1865385"/>
            </a:xfrm>
            <a:prstGeom prst="rect">
              <a:avLst/>
            </a:prstGeom>
            <a:solidFill>
              <a:schemeClr val="accent1"/>
            </a:solidFill>
            <a:ln>
              <a:noFill/>
            </a:ln>
          </p:spPr>
          <p:txBody>
            <a:bodyPr vert="horz" wrap="square" lIns="182806" tIns="44802" rIns="89606" bIns="44802" numCol="1" anchor="ctr" anchorCtr="0" compatLnSpc="1">
              <a:prstTxWarp prst="textNoShape">
                <a:avLst/>
              </a:prstTxWarp>
            </a:bodyPr>
            <a:lstStyle/>
            <a:p>
              <a:pPr defTabSz="914005">
                <a:lnSpc>
                  <a:spcPct val="8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Office 365 Network</a:t>
              </a:r>
            </a:p>
            <a:p>
              <a:pPr defTabSz="914005">
                <a:lnSpc>
                  <a:spcPct val="80000"/>
                </a:lnSpc>
                <a:spcBef>
                  <a:spcPts val="587"/>
                </a:spcBef>
                <a:spcAft>
                  <a:spcPts val="587"/>
                </a:spcAft>
                <a:defRPr/>
              </a:pPr>
              <a:r>
                <a:rPr lang="en-US" sz="1799" u="sng" dirty="0">
                  <a:solidFill>
                    <a:schemeClr val="bg1"/>
                  </a:solidFill>
                  <a:latin typeface="Segoe UI"/>
                </a:rPr>
                <a:t>https://www.yammer.com/itpronetwork </a:t>
              </a:r>
            </a:p>
          </p:txBody>
        </p:sp>
        <p:sp>
          <p:nvSpPr>
            <p:cNvPr id="13"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06" tIns="44802" rIns="89606" bIns="44802" numCol="1" anchor="t" anchorCtr="0" compatLnSpc="1">
              <a:prstTxWarp prst="textNoShape">
                <a:avLst/>
              </a:prstTxWarp>
            </a:bodyPr>
            <a:lstStyle/>
            <a:p>
              <a:pPr defTabSz="932319">
                <a:defRPr/>
              </a:pPr>
              <a:endParaRPr lang="en-US" sz="1764" kern="0" dirty="0">
                <a:solidFill>
                  <a:srgbClr val="505050"/>
                </a:solidFill>
                <a:latin typeface="Segoe UI"/>
              </a:endParaRPr>
            </a:p>
          </p:txBody>
        </p:sp>
      </p:grpSp>
      <p:grpSp>
        <p:nvGrpSpPr>
          <p:cNvPr id="14" name="Group 13"/>
          <p:cNvGrpSpPr/>
          <p:nvPr userDrawn="1"/>
        </p:nvGrpSpPr>
        <p:grpSpPr>
          <a:xfrm>
            <a:off x="8205829" y="1218557"/>
            <a:ext cx="3782426" cy="3620806"/>
            <a:chOff x="8206628" y="1217640"/>
            <a:chExt cx="3783948" cy="3622263"/>
          </a:xfrm>
        </p:grpSpPr>
        <p:grpSp>
          <p:nvGrpSpPr>
            <p:cNvPr id="15" name="Group 14"/>
            <p:cNvGrpSpPr/>
            <p:nvPr/>
          </p:nvGrpSpPr>
          <p:grpSpPr>
            <a:xfrm>
              <a:off x="10137980" y="1225066"/>
              <a:ext cx="1836984" cy="3614837"/>
              <a:chOff x="10137980" y="1225066"/>
              <a:chExt cx="1836984" cy="3614837"/>
            </a:xfrm>
          </p:grpSpPr>
          <p:sp>
            <p:nvSpPr>
              <p:cNvPr id="20"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1"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nvGrpSpPr>
            <p:cNvPr id="16" name="Group 15"/>
            <p:cNvGrpSpPr/>
            <p:nvPr/>
          </p:nvGrpSpPr>
          <p:grpSpPr>
            <a:xfrm>
              <a:off x="8206628" y="1217640"/>
              <a:ext cx="3783948" cy="1856191"/>
              <a:chOff x="8206628" y="1217640"/>
              <a:chExt cx="3783948" cy="1856191"/>
            </a:xfrm>
          </p:grpSpPr>
          <p:sp>
            <p:nvSpPr>
              <p:cNvPr id="17"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 name="Rectangle 103"/>
              <p:cNvSpPr/>
              <p:nvPr/>
            </p:nvSpPr>
            <p:spPr>
              <a:xfrm>
                <a:off x="8232083" y="2234890"/>
                <a:ext cx="3633944" cy="363592"/>
              </a:xfrm>
              <a:prstGeom prst="rect">
                <a:avLst/>
              </a:prstGeom>
            </p:spPr>
            <p:txBody>
              <a:bodyPr wrap="square" lIns="0" rIns="0" bIns="89606" anchor="b" anchorCtr="0">
                <a:spAutoFit/>
              </a:bodyPr>
              <a:lstStyle/>
              <a:p>
                <a:pPr algn="ctr" defTabSz="914005">
                  <a:lnSpc>
                    <a:spcPct val="80000"/>
                  </a:lnSpc>
                  <a:spcBef>
                    <a:spcPts val="587"/>
                  </a:spcBef>
                  <a:spcAft>
                    <a:spcPts val="587"/>
                  </a:spcAft>
                  <a:defRPr/>
                </a:pPr>
                <a:r>
                  <a:rPr lang="en-US" sz="1799" u="sng" dirty="0">
                    <a:solidFill>
                      <a:schemeClr val="bg1"/>
                    </a:solidFill>
                    <a:latin typeface="Segoe UI"/>
                  </a:rPr>
                  <a:t>@</a:t>
                </a:r>
                <a:r>
                  <a:rPr lang="en-US" sz="1799" u="sng" dirty="0" err="1">
                    <a:solidFill>
                      <a:schemeClr val="bg1"/>
                    </a:solidFill>
                    <a:latin typeface="Segoe UI"/>
                  </a:rPr>
                  <a:t>OfficeDev</a:t>
                </a:r>
                <a:r>
                  <a:rPr lang="en-US" sz="1799" u="sng" dirty="0">
                    <a:solidFill>
                      <a:schemeClr val="bg1"/>
                    </a:solidFill>
                    <a:latin typeface="Segoe UI"/>
                  </a:rPr>
                  <a:t> </a:t>
                </a:r>
              </a:p>
            </p:txBody>
          </p:sp>
          <p:sp>
            <p:nvSpPr>
              <p:cNvPr id="19" name="Rectangle 104"/>
              <p:cNvSpPr/>
              <p:nvPr/>
            </p:nvSpPr>
            <p:spPr>
              <a:xfrm>
                <a:off x="8247644" y="1490659"/>
                <a:ext cx="3644837" cy="863080"/>
              </a:xfrm>
              <a:prstGeom prst="rect">
                <a:avLst/>
              </a:prstGeom>
            </p:spPr>
            <p:txBody>
              <a:bodyPr wrap="square" lIns="179213" tIns="143370" rIns="179213" bIns="89606">
                <a:spAutoFit/>
              </a:bodyPr>
              <a:lstStyle/>
              <a:p>
                <a:pPr algn="ctr" defTabSz="914005">
                  <a:spcBef>
                    <a:spcPts val="587"/>
                  </a:spcBef>
                  <a:spcAft>
                    <a:spcPts val="587"/>
                  </a:spcAft>
                  <a:defRPr/>
                </a:pPr>
                <a:r>
                  <a:rPr lang="en-US" sz="3998" b="1" dirty="0">
                    <a:gradFill>
                      <a:gsLst>
                        <a:gs pos="0">
                          <a:srgbClr val="FFFFFF"/>
                        </a:gs>
                        <a:gs pos="100000">
                          <a:srgbClr val="FFFFFF"/>
                        </a:gs>
                      </a:gsLst>
                      <a:lin ang="5400000" scaled="0"/>
                    </a:gradFill>
                    <a:latin typeface="Segoe UI Light"/>
                  </a:rPr>
                  <a:t>Twitter</a:t>
                </a:r>
              </a:p>
            </p:txBody>
          </p:sp>
        </p:grpSp>
      </p:grpSp>
      <p:grpSp>
        <p:nvGrpSpPr>
          <p:cNvPr id="22" name="Group 21"/>
          <p:cNvGrpSpPr/>
          <p:nvPr userDrawn="1"/>
        </p:nvGrpSpPr>
        <p:grpSpPr>
          <a:xfrm>
            <a:off x="8221381" y="3155932"/>
            <a:ext cx="1835475" cy="1683431"/>
            <a:chOff x="8272463" y="3235325"/>
            <a:chExt cx="1761331" cy="1615428"/>
          </a:xfrm>
        </p:grpSpPr>
        <p:sp>
          <p:nvSpPr>
            <p:cNvPr id="23"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24" name="Group 23"/>
            <p:cNvGrpSpPr/>
            <p:nvPr/>
          </p:nvGrpSpPr>
          <p:grpSpPr>
            <a:xfrm>
              <a:off x="8385175" y="3462338"/>
              <a:ext cx="1535113" cy="1117599"/>
              <a:chOff x="8385175" y="3462338"/>
              <a:chExt cx="1535113" cy="1117599"/>
            </a:xfrm>
          </p:grpSpPr>
          <p:sp>
            <p:nvSpPr>
              <p:cNvPr id="25"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6"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7"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8"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9"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0"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1"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2"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3"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6"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0"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4" name="Picture 43"/>
              <p:cNvPicPr>
                <a:picLocks noChangeAspect="1"/>
              </p:cNvPicPr>
              <p:nvPr/>
            </p:nvPicPr>
            <p:blipFill>
              <a:blip r:embed="rId2"/>
              <a:stretch>
                <a:fillRect/>
              </a:stretch>
            </p:blipFill>
            <p:spPr>
              <a:xfrm>
                <a:off x="8749942" y="3693929"/>
                <a:ext cx="307105" cy="443035"/>
              </a:xfrm>
              <a:prstGeom prst="rect">
                <a:avLst/>
              </a:prstGeom>
            </p:spPr>
          </p:pic>
          <p:grpSp>
            <p:nvGrpSpPr>
              <p:cNvPr id="45" name="Group 44"/>
              <p:cNvGrpSpPr/>
              <p:nvPr/>
            </p:nvGrpSpPr>
            <p:grpSpPr>
              <a:xfrm rot="5400000">
                <a:off x="9166188" y="3758283"/>
                <a:ext cx="306387" cy="444499"/>
                <a:chOff x="6878638" y="-701675"/>
                <a:chExt cx="306387" cy="444499"/>
              </a:xfrm>
            </p:grpSpPr>
            <p:sp>
              <p:nvSpPr>
                <p:cNvPr id="46"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5"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6"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7"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8"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9"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0"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1"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2"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3"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4"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5"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6"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7"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8"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9"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0"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1"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2"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3"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4"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5"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6"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7"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8"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9"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0"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1"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2"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3"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4"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5"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6"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7"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grpSp>
        <p:nvGrpSpPr>
          <p:cNvPr id="88" name="Group 87"/>
          <p:cNvGrpSpPr/>
          <p:nvPr userDrawn="1"/>
        </p:nvGrpSpPr>
        <p:grpSpPr>
          <a:xfrm>
            <a:off x="4423075" y="4916478"/>
            <a:ext cx="1777011" cy="1604991"/>
            <a:chOff x="4362450" y="4945063"/>
            <a:chExt cx="1738312" cy="1570037"/>
          </a:xfrm>
        </p:grpSpPr>
        <p:sp>
          <p:nvSpPr>
            <p:cNvPr id="89"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90" name="Picture 89"/>
            <p:cNvPicPr>
              <a:picLocks noChangeAspect="1"/>
            </p:cNvPicPr>
            <p:nvPr/>
          </p:nvPicPr>
          <p:blipFill>
            <a:blip r:embed="rId3"/>
            <a:stretch>
              <a:fillRect/>
            </a:stretch>
          </p:blipFill>
          <p:spPr>
            <a:xfrm>
              <a:off x="4411773" y="5203812"/>
              <a:ext cx="1639667" cy="1052538"/>
            </a:xfrm>
            <a:prstGeom prst="rect">
              <a:avLst/>
            </a:prstGeom>
          </p:spPr>
        </p:pic>
      </p:grpSp>
      <p:grpSp>
        <p:nvGrpSpPr>
          <p:cNvPr id="91" name="Group 90"/>
          <p:cNvGrpSpPr/>
          <p:nvPr userDrawn="1"/>
        </p:nvGrpSpPr>
        <p:grpSpPr>
          <a:xfrm>
            <a:off x="6055136" y="1212184"/>
            <a:ext cx="2072415" cy="1863601"/>
            <a:chOff x="6312693" y="1447156"/>
            <a:chExt cx="1766094" cy="1588144"/>
          </a:xfrm>
        </p:grpSpPr>
        <p:sp>
          <p:nvSpPr>
            <p:cNvPr id="92"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93" name="Group 92"/>
            <p:cNvGrpSpPr/>
            <p:nvPr/>
          </p:nvGrpSpPr>
          <p:grpSpPr>
            <a:xfrm>
              <a:off x="6318250" y="1458913"/>
              <a:ext cx="1733550" cy="1576387"/>
              <a:chOff x="6318250" y="1458913"/>
              <a:chExt cx="1733550" cy="1576387"/>
            </a:xfrm>
          </p:grpSpPr>
          <p:sp>
            <p:nvSpPr>
              <p:cNvPr id="9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5"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6"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7"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8"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9"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0"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1"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2"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3"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4"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5"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6"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7"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8"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9"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0"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1"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2"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3"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4"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5"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6"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7"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8"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9"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0"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1"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2"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3"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4"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5"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6"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7"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8"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9"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0"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1"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2"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3"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4"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5"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6" name="Rectangle 461"/>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37" name="Rectangle 462"/>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38" name="Rectangle 463"/>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39" name="Rectangle 464"/>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40" name="Rectangle 465"/>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41"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2"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3"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4"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5"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6"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7"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8"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9"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0"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1"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2"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3"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4"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5"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6"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7"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8"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9"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0"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1"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2"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3"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4"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5"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6"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7"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8"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9"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0"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1"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2"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3"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4" name="Rectangle 499"/>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75" name="Rectangle 500"/>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6" name="Rectangle 501"/>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77" name="Rectangle 502"/>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78" name="Rectangle 503"/>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9"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0"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1"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2"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3"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nvGrpSpPr>
          <p:cNvPr id="184" name="Group 183"/>
          <p:cNvGrpSpPr/>
          <p:nvPr userDrawn="1"/>
        </p:nvGrpSpPr>
        <p:grpSpPr>
          <a:xfrm>
            <a:off x="449017" y="3155933"/>
            <a:ext cx="3893183" cy="3355959"/>
            <a:chOff x="446695" y="3155795"/>
            <a:chExt cx="3894750" cy="3357310"/>
          </a:xfrm>
        </p:grpSpPr>
        <p:grpSp>
          <p:nvGrpSpPr>
            <p:cNvPr id="185" name="Group 184"/>
            <p:cNvGrpSpPr/>
            <p:nvPr/>
          </p:nvGrpSpPr>
          <p:grpSpPr>
            <a:xfrm>
              <a:off x="446695" y="3155795"/>
              <a:ext cx="1862135" cy="3357310"/>
              <a:chOff x="446695" y="3155795"/>
              <a:chExt cx="1862135" cy="3357310"/>
            </a:xfrm>
          </p:grpSpPr>
          <p:sp>
            <p:nvSpPr>
              <p:cNvPr id="187"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88" name="Group 120"/>
              <p:cNvGrpSpPr/>
              <p:nvPr/>
            </p:nvGrpSpPr>
            <p:grpSpPr>
              <a:xfrm>
                <a:off x="882393" y="3526501"/>
                <a:ext cx="1006676" cy="1102030"/>
                <a:chOff x="4924425" y="-1920875"/>
                <a:chExt cx="1173163" cy="1284287"/>
              </a:xfrm>
              <a:solidFill>
                <a:schemeClr val="bg1"/>
              </a:solidFill>
            </p:grpSpPr>
            <p:sp>
              <p:nvSpPr>
                <p:cNvPr id="189"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0"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1"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2"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3"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4"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sp>
          <p:nvSpPr>
            <p:cNvPr id="186"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9606" tIns="44802" rIns="89606" bIns="44802" numCol="1" anchor="ctr" anchorCtr="0" compatLnSpc="1">
              <a:prstTxWarp prst="textNoShape">
                <a:avLst/>
              </a:prstTxWarp>
            </a:bodyPr>
            <a:lstStyle/>
            <a:p>
              <a:pPr algn="ctr" defTabSz="914005">
                <a:defRPr/>
              </a:pPr>
              <a:r>
                <a:rPr lang="en-US" sz="3998" b="1" dirty="0">
                  <a:gradFill>
                    <a:gsLst>
                      <a:gs pos="0">
                        <a:srgbClr val="FFFFFF"/>
                      </a:gs>
                      <a:gs pos="100000">
                        <a:srgbClr val="FFFFFF"/>
                      </a:gs>
                    </a:gsLst>
                    <a:lin ang="5400000" scaled="0"/>
                  </a:gradFill>
                  <a:latin typeface="Segoe UI Light"/>
                </a:rPr>
                <a:t>Podcasts</a:t>
              </a:r>
              <a:br>
                <a:rPr lang="en-US" sz="1764" dirty="0">
                  <a:solidFill>
                    <a:srgbClr val="404040"/>
                  </a:solidFill>
                  <a:latin typeface="Segoe UI"/>
                </a:rPr>
              </a:br>
              <a:r>
                <a:rPr lang="en-US" sz="1799" u="sng" spc="-50" dirty="0">
                  <a:solidFill>
                    <a:schemeClr val="bg1"/>
                  </a:solidFill>
                  <a:latin typeface="Segoe UI"/>
                </a:rPr>
                <a:t>http://</a:t>
              </a:r>
              <a:r>
                <a:rPr lang="en-US" sz="1799" u="sng" dirty="0">
                  <a:solidFill>
                    <a:schemeClr val="bg1"/>
                  </a:solidFill>
                  <a:latin typeface="Segoe UI"/>
                </a:rPr>
                <a:t>dev.office.com/podcasts</a:t>
              </a:r>
              <a:r>
                <a:rPr lang="en-US" sz="1799" u="sng" spc="-50" dirty="0">
                  <a:solidFill>
                    <a:schemeClr val="bg1"/>
                  </a:solidFill>
                  <a:latin typeface="Segoe UI"/>
                </a:rPr>
                <a:t> </a:t>
              </a:r>
            </a:p>
            <a:p>
              <a:pPr algn="ctr" defTabSz="914005">
                <a:defRPr/>
              </a:pPr>
              <a:endParaRPr lang="en-US" sz="1764" dirty="0">
                <a:solidFill>
                  <a:srgbClr val="404040"/>
                </a:solidFill>
                <a:latin typeface="Segoe UI"/>
              </a:endParaRPr>
            </a:p>
          </p:txBody>
        </p:sp>
      </p:grpSp>
      <p:grpSp>
        <p:nvGrpSpPr>
          <p:cNvPr id="195" name="Group 194"/>
          <p:cNvGrpSpPr/>
          <p:nvPr userDrawn="1"/>
        </p:nvGrpSpPr>
        <p:grpSpPr>
          <a:xfrm>
            <a:off x="10132721" y="4916033"/>
            <a:ext cx="1844238" cy="1597854"/>
            <a:chOff x="10134295" y="4916603"/>
            <a:chExt cx="1844980" cy="1598497"/>
          </a:xfrm>
        </p:grpSpPr>
        <p:sp>
          <p:nvSpPr>
            <p:cNvPr id="196"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defRPr/>
              </a:pPr>
              <a:r>
                <a:rPr lang="en-US" sz="1799" b="1" dirty="0" err="1">
                  <a:gradFill>
                    <a:gsLst>
                      <a:gs pos="0">
                        <a:srgbClr val="FFFFFF"/>
                      </a:gs>
                      <a:gs pos="100000">
                        <a:srgbClr val="FFFFFF"/>
                      </a:gs>
                    </a:gsLst>
                    <a:lin ang="5400000" scaled="0"/>
                  </a:gradFill>
                  <a:latin typeface="Segoe UI Light"/>
                </a:rPr>
                <a:t>UserVoice</a:t>
              </a: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r>
                <a:rPr lang="en-US" sz="1199" u="sng" dirty="0">
                  <a:solidFill>
                    <a:schemeClr val="bg1"/>
                  </a:solidFill>
                  <a:latin typeface="Segoe UI"/>
                </a:rPr>
                <a:t>http://officespdev.uservoice.com/ </a:t>
              </a:r>
            </a:p>
            <a:p>
              <a:pPr defTabSz="914005">
                <a:defRPr/>
              </a:pPr>
              <a:endParaRPr lang="en-US" sz="1799" b="1" dirty="0">
                <a:gradFill>
                  <a:gsLst>
                    <a:gs pos="0">
                      <a:srgbClr val="FFFFFF"/>
                    </a:gs>
                    <a:gs pos="100000">
                      <a:srgbClr val="FFFFFF"/>
                    </a:gs>
                  </a:gsLst>
                  <a:lin ang="5400000" scaled="0"/>
                </a:gradFill>
                <a:latin typeface="Segoe UI Light"/>
              </a:endParaRPr>
            </a:p>
          </p:txBody>
        </p:sp>
        <p:sp>
          <p:nvSpPr>
            <p:cNvPr id="197"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32319">
                <a:defRPr/>
              </a:pPr>
              <a:endParaRPr lang="en-US" sz="1599">
                <a:solidFill>
                  <a:srgbClr val="000000"/>
                </a:solidFill>
                <a:latin typeface="Segoe UI"/>
              </a:endParaRPr>
            </a:p>
          </p:txBody>
        </p:sp>
      </p:grpSp>
      <p:grpSp>
        <p:nvGrpSpPr>
          <p:cNvPr id="198" name="Group 197"/>
          <p:cNvGrpSpPr/>
          <p:nvPr userDrawn="1"/>
        </p:nvGrpSpPr>
        <p:grpSpPr>
          <a:xfrm>
            <a:off x="2399409" y="3155336"/>
            <a:ext cx="1942791" cy="1681580"/>
            <a:chOff x="2397872" y="3155198"/>
            <a:chExt cx="1943573" cy="1682257"/>
          </a:xfrm>
        </p:grpSpPr>
        <p:sp>
          <p:nvSpPr>
            <p:cNvPr id="199" name="Rectangle 266"/>
            <p:cNvSpPr>
              <a:spLocks noChangeArrowheads="1"/>
            </p:cNvSpPr>
            <p:nvPr/>
          </p:nvSpPr>
          <p:spPr bwMode="auto">
            <a:xfrm>
              <a:off x="2397872" y="3155198"/>
              <a:ext cx="1943573" cy="1682257"/>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lnSpc>
                  <a:spcPct val="95000"/>
                </a:lnSpc>
                <a:defRPr/>
              </a:pPr>
              <a:r>
                <a:rPr lang="en-US" sz="1764" dirty="0">
                  <a:gradFill>
                    <a:gsLst>
                      <a:gs pos="0">
                        <a:srgbClr val="505050"/>
                      </a:gs>
                      <a:gs pos="100000">
                        <a:srgbClr val="505050"/>
                      </a:gs>
                    </a:gsLst>
                    <a:lin ang="5400000" scaled="0"/>
                  </a:gradFill>
                  <a:latin typeface="Segoe UI"/>
                </a:rPr>
                <a:t>Stack overflow</a:t>
              </a: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r>
                <a:rPr lang="en-US" sz="1764" dirty="0">
                  <a:gradFill>
                    <a:gsLst>
                      <a:gs pos="0">
                        <a:srgbClr val="505050"/>
                      </a:gs>
                      <a:gs pos="100000">
                        <a:srgbClr val="505050"/>
                      </a:gs>
                    </a:gsLst>
                    <a:lin ang="5400000" scaled="0"/>
                  </a:gradFill>
                  <a:latin typeface="Segoe UI"/>
                </a:rPr>
                <a:t>[</a:t>
              </a:r>
              <a:r>
                <a:rPr lang="en-US" sz="1764" dirty="0" err="1">
                  <a:gradFill>
                    <a:gsLst>
                      <a:gs pos="0">
                        <a:srgbClr val="505050"/>
                      </a:gs>
                      <a:gs pos="100000">
                        <a:srgbClr val="505050"/>
                      </a:gs>
                    </a:gsLst>
                    <a:lin ang="5400000" scaled="0"/>
                  </a:gradFill>
                  <a:latin typeface="Segoe UI"/>
                </a:rPr>
                <a:t>ms</a:t>
              </a:r>
              <a:r>
                <a:rPr lang="en-US" sz="1764" dirty="0">
                  <a:gradFill>
                    <a:gsLst>
                      <a:gs pos="0">
                        <a:srgbClr val="505050"/>
                      </a:gs>
                      <a:gs pos="100000">
                        <a:srgbClr val="505050"/>
                      </a:gs>
                    </a:gsLst>
                    <a:lin ang="5400000" scaled="0"/>
                  </a:gradFill>
                  <a:latin typeface="Segoe UI"/>
                </a:rPr>
                <a:t>-office]</a:t>
              </a:r>
            </a:p>
          </p:txBody>
        </p:sp>
        <p:sp>
          <p:nvSpPr>
            <p:cNvPr id="200"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37" rIns="82272" bIns="41137" numCol="1" anchor="t" anchorCtr="0" compatLnSpc="1">
              <a:prstTxWarp prst="textNoShape">
                <a:avLst/>
              </a:prstTxWarp>
            </a:bodyPr>
            <a:lstStyle/>
            <a:p>
              <a:pPr algn="ctr" defTabSz="914001">
                <a:defRPr/>
              </a:pPr>
              <a:endParaRPr lang="en-US" sz="1599">
                <a:gradFill>
                  <a:gsLst>
                    <a:gs pos="0">
                      <a:srgbClr val="FFFFFF"/>
                    </a:gs>
                    <a:gs pos="100000">
                      <a:srgbClr val="FFFFFF"/>
                    </a:gs>
                  </a:gsLst>
                  <a:lin ang="5400000" scaled="0"/>
                </a:gradFill>
                <a:latin typeface="Segoe UI"/>
              </a:endParaRPr>
            </a:p>
          </p:txBody>
        </p:sp>
      </p:grpSp>
      <p:grpSp>
        <p:nvGrpSpPr>
          <p:cNvPr id="201" name="Group 200"/>
          <p:cNvGrpSpPr/>
          <p:nvPr userDrawn="1"/>
        </p:nvGrpSpPr>
        <p:grpSpPr>
          <a:xfrm>
            <a:off x="4426635" y="3160646"/>
            <a:ext cx="3702219" cy="1678717"/>
            <a:chOff x="4425913" y="3160511"/>
            <a:chExt cx="3703709" cy="1679392"/>
          </a:xfrm>
        </p:grpSpPr>
        <p:sp>
          <p:nvSpPr>
            <p:cNvPr id="202"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914005">
                <a:lnSpc>
                  <a:spcPct val="9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Channel 9 </a:t>
              </a:r>
              <a:br>
                <a:rPr lang="en-US" sz="3998" b="1" dirty="0">
                  <a:gradFill>
                    <a:gsLst>
                      <a:gs pos="0">
                        <a:srgbClr val="FFFFFF"/>
                      </a:gs>
                      <a:gs pos="100000">
                        <a:srgbClr val="FFFFFF"/>
                      </a:gs>
                    </a:gsLst>
                    <a:lin ang="5400000" scaled="0"/>
                  </a:gradFill>
                  <a:latin typeface="Segoe UI Light"/>
                </a:rPr>
              </a:br>
              <a:r>
                <a:rPr lang="en-US" sz="3998" b="1" dirty="0">
                  <a:gradFill>
                    <a:gsLst>
                      <a:gs pos="0">
                        <a:srgbClr val="FFFFFF"/>
                      </a:gs>
                      <a:gs pos="100000">
                        <a:srgbClr val="FFFFFF"/>
                      </a:gs>
                    </a:gsLst>
                    <a:lin ang="5400000" scaled="0"/>
                  </a:gradFill>
                  <a:latin typeface="Segoe UI Light"/>
                </a:rPr>
                <a:t>Dev Show</a:t>
              </a:r>
            </a:p>
            <a:p>
              <a:pPr defTabSz="914005">
                <a:lnSpc>
                  <a:spcPct val="90000"/>
                </a:lnSpc>
                <a:spcBef>
                  <a:spcPts val="587"/>
                </a:spcBef>
                <a:spcAft>
                  <a:spcPts val="587"/>
                </a:spcAft>
                <a:defRPr/>
              </a:pPr>
              <a:r>
                <a:rPr lang="en-US" sz="1399" u="sng" dirty="0">
                  <a:solidFill>
                    <a:srgbClr val="FFFFFF"/>
                  </a:solidFill>
                  <a:latin typeface="Segoe UI"/>
                </a:rPr>
                <a:t>http://aka.ms/O365DevShow </a:t>
              </a:r>
            </a:p>
          </p:txBody>
        </p:sp>
        <p:pic>
          <p:nvPicPr>
            <p:cNvPr id="203" name="Picture 202"/>
            <p:cNvPicPr>
              <a:picLocks noChangeAspect="1"/>
            </p:cNvPicPr>
            <p:nvPr/>
          </p:nvPicPr>
          <p:blipFill rotWithShape="1">
            <a:blip r:embed="rId4"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204" name="Group 203"/>
          <p:cNvGrpSpPr/>
          <p:nvPr userDrawn="1"/>
        </p:nvGrpSpPr>
        <p:grpSpPr>
          <a:xfrm>
            <a:off x="6275951" y="4916033"/>
            <a:ext cx="3780906" cy="1597853"/>
            <a:chOff x="6275951" y="4916033"/>
            <a:chExt cx="3780906" cy="1597853"/>
          </a:xfrm>
        </p:grpSpPr>
        <p:sp>
          <p:nvSpPr>
            <p:cNvPr id="205" name="Rectangle 153"/>
            <p:cNvSpPr>
              <a:spLocks noChangeArrowheads="1"/>
            </p:cNvSpPr>
            <p:nvPr/>
          </p:nvSpPr>
          <p:spPr bwMode="auto">
            <a:xfrm>
              <a:off x="6275951" y="4916033"/>
              <a:ext cx="3780906" cy="1597853"/>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defRPr/>
              </a:pPr>
              <a:r>
                <a:rPr lang="en-US" sz="3198" b="1" dirty="0">
                  <a:gradFill>
                    <a:gsLst>
                      <a:gs pos="0">
                        <a:srgbClr val="505050"/>
                      </a:gs>
                      <a:gs pos="100000">
                        <a:srgbClr val="505050"/>
                      </a:gs>
                    </a:gsLst>
                    <a:lin ang="5400000" scaled="0"/>
                  </a:gradFill>
                  <a:latin typeface="Segoe UI Light"/>
                </a:rPr>
                <a:t>Snack Demos</a:t>
              </a:r>
            </a:p>
            <a:p>
              <a:pPr defTabSz="914005">
                <a:defRPr/>
              </a:pPr>
              <a:endParaRPr lang="en-US" sz="3198" b="1" dirty="0">
                <a:gradFill>
                  <a:gsLst>
                    <a:gs pos="0">
                      <a:srgbClr val="505050"/>
                    </a:gs>
                    <a:gs pos="100000">
                      <a:srgbClr val="505050"/>
                    </a:gs>
                  </a:gsLst>
                  <a:lin ang="5400000" scaled="0"/>
                </a:gradFill>
                <a:latin typeface="Segoe UI Light"/>
              </a:endParaRPr>
            </a:p>
            <a:p>
              <a:pPr defTabSz="914005">
                <a:defRPr/>
              </a:pPr>
              <a:endParaRPr lang="en-US" sz="1599" u="sng" dirty="0">
                <a:gradFill>
                  <a:gsLst>
                    <a:gs pos="0">
                      <a:srgbClr val="505050"/>
                    </a:gs>
                    <a:gs pos="100000">
                      <a:srgbClr val="505050"/>
                    </a:gs>
                  </a:gsLst>
                  <a:lin ang="5400000" scaled="0"/>
                </a:gradFill>
                <a:latin typeface="Segoe UI"/>
              </a:endParaRPr>
            </a:p>
            <a:p>
              <a:pPr defTabSz="914005">
                <a:defRPr/>
              </a:pPr>
              <a:r>
                <a:rPr lang="en-US" sz="1599" u="sng" dirty="0">
                  <a:gradFill>
                    <a:gsLst>
                      <a:gs pos="0">
                        <a:srgbClr val="505050"/>
                      </a:gs>
                      <a:gs pos="100000">
                        <a:srgbClr val="505050"/>
                      </a:gs>
                    </a:gsLst>
                    <a:lin ang="5400000" scaled="0"/>
                  </a:gradFill>
                  <a:latin typeface="Segoe UI"/>
                </a:rPr>
                <a:t>http://aka.ms/o365DevSnackDemos </a:t>
              </a:r>
            </a:p>
          </p:txBody>
        </p:sp>
        <p:pic>
          <p:nvPicPr>
            <p:cNvPr id="206" name="Picture 205"/>
            <p:cNvPicPr>
              <a:picLocks noChangeAspect="1"/>
            </p:cNvPicPr>
            <p:nvPr/>
          </p:nvPicPr>
          <p:blipFill rotWithShape="1">
            <a:blip r:embed="rId5">
              <a:extLst>
                <a:ext uri="{28A0092B-C50C-407E-A947-70E740481C1C}">
                  <a14:useLocalDpi xmlns:a14="http://schemas.microsoft.com/office/drawing/2010/main" val="0"/>
                </a:ext>
              </a:extLst>
            </a:blip>
            <a:srcRect l="7293" t="22006" r="6690" b="17389"/>
            <a:stretch/>
          </p:blipFill>
          <p:spPr>
            <a:xfrm>
              <a:off x="7426104" y="5489581"/>
              <a:ext cx="1480601" cy="624925"/>
            </a:xfrm>
            <a:prstGeom prst="rect">
              <a:avLst/>
            </a:prstGeom>
          </p:spPr>
        </p:pic>
      </p:grpSp>
      <p:sp>
        <p:nvSpPr>
          <p:cNvPr id="207" name="Title 2"/>
          <p:cNvSpPr>
            <a:spLocks noGrp="1"/>
          </p:cNvSpPr>
          <p:nvPr>
            <p:ph type="title" idx="4294967295"/>
          </p:nvPr>
        </p:nvSpPr>
        <p:spPr>
          <a:xfrm>
            <a:off x="273844" y="295275"/>
            <a:ext cx="11888787" cy="917575"/>
          </a:xfrm>
        </p:spPr>
        <p:txBody>
          <a:bodyPr/>
          <a:lstStyle/>
          <a:p>
            <a:r>
              <a:rPr lang="en-US"/>
              <a:t>Click to edit Master title style</a:t>
            </a:r>
            <a:endParaRPr lang="en-US" dirty="0"/>
          </a:p>
        </p:txBody>
      </p:sp>
      <p:sp>
        <p:nvSpPr>
          <p:cNvPr id="2" name="Rectangle 1">
            <a:hlinkClick r:id="rId6"/>
          </p:cNvPr>
          <p:cNvSpPr/>
          <p:nvPr userDrawn="1"/>
        </p:nvSpPr>
        <p:spPr bwMode="auto">
          <a:xfrm>
            <a:off x="6314720" y="6148471"/>
            <a:ext cx="3321109" cy="30611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8" name="Rectangle 207">
            <a:hlinkClick r:id="rId7"/>
          </p:cNvPr>
          <p:cNvSpPr/>
          <p:nvPr userDrawn="1"/>
        </p:nvSpPr>
        <p:spPr bwMode="auto">
          <a:xfrm>
            <a:off x="547687" y="2300766"/>
            <a:ext cx="4114800" cy="30611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9" name="Rectangle 208">
            <a:hlinkClick r:id="rId8"/>
          </p:cNvPr>
          <p:cNvSpPr/>
          <p:nvPr userDrawn="1"/>
        </p:nvSpPr>
        <p:spPr bwMode="auto">
          <a:xfrm>
            <a:off x="9290179" y="2232511"/>
            <a:ext cx="1515412" cy="30611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0" name="Rectangle 209">
            <a:hlinkClick r:id="rId9"/>
          </p:cNvPr>
          <p:cNvSpPr/>
          <p:nvPr userDrawn="1"/>
        </p:nvSpPr>
        <p:spPr bwMode="auto">
          <a:xfrm>
            <a:off x="5508330" y="4469572"/>
            <a:ext cx="2442252" cy="30611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1" name="Rectangle 210">
            <a:hlinkClick r:id="rId10"/>
          </p:cNvPr>
          <p:cNvSpPr/>
          <p:nvPr userDrawn="1"/>
        </p:nvSpPr>
        <p:spPr bwMode="auto">
          <a:xfrm>
            <a:off x="808814" y="5713962"/>
            <a:ext cx="3200400" cy="30611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2" name="Rectangle 211">
            <a:hlinkClick r:id="rId11"/>
          </p:cNvPr>
          <p:cNvSpPr/>
          <p:nvPr userDrawn="1"/>
        </p:nvSpPr>
        <p:spPr bwMode="auto">
          <a:xfrm>
            <a:off x="10132720" y="6055066"/>
            <a:ext cx="1739741" cy="399522"/>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1489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500"/>
                                        <p:tgtEl>
                                          <p:spTgt spid="20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750" fill="hold"/>
                                        <p:tgtEl>
                                          <p:spTgt spid="91"/>
                                        </p:tgtEl>
                                        <p:attrNameLst>
                                          <p:attrName>ppt_x</p:attrName>
                                        </p:attrNameLst>
                                      </p:cBhvr>
                                      <p:tavLst>
                                        <p:tav tm="0">
                                          <p:val>
                                            <p:strVal val="#ppt_x"/>
                                          </p:val>
                                        </p:tav>
                                        <p:tav tm="100000">
                                          <p:val>
                                            <p:strVal val="#ppt_x"/>
                                          </p:val>
                                        </p:tav>
                                      </p:tavLst>
                                    </p:anim>
                                    <p:anim calcmode="lin" valueType="num">
                                      <p:cBhvr additive="base">
                                        <p:cTn id="12" dur="750" fill="hold"/>
                                        <p:tgtEl>
                                          <p:spTgt spid="91"/>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750" fill="hold"/>
                                        <p:tgtEl>
                                          <p:spTgt spid="88"/>
                                        </p:tgtEl>
                                        <p:attrNameLst>
                                          <p:attrName>ppt_x</p:attrName>
                                        </p:attrNameLst>
                                      </p:cBhvr>
                                      <p:tavLst>
                                        <p:tav tm="0">
                                          <p:val>
                                            <p:strVal val="#ppt_x"/>
                                          </p:val>
                                        </p:tav>
                                        <p:tav tm="100000">
                                          <p:val>
                                            <p:strVal val="#ppt_x"/>
                                          </p:val>
                                        </p:tav>
                                      </p:tavLst>
                                    </p:anim>
                                    <p:anim calcmode="lin" valueType="num">
                                      <p:cBhvr additive="base">
                                        <p:cTn id="16" dur="750" fill="hold"/>
                                        <p:tgtEl>
                                          <p:spTgt spid="8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750" fill="hold"/>
                                        <p:tgtEl>
                                          <p:spTgt spid="22"/>
                                        </p:tgtEl>
                                        <p:attrNameLst>
                                          <p:attrName>ppt_x</p:attrName>
                                        </p:attrNameLst>
                                      </p:cBhvr>
                                      <p:tavLst>
                                        <p:tav tm="0">
                                          <p:val>
                                            <p:strVal val="1+#ppt_w/2"/>
                                          </p:val>
                                        </p:tav>
                                        <p:tav tm="100000">
                                          <p:val>
                                            <p:strVal val="#ppt_x"/>
                                          </p:val>
                                        </p:tav>
                                      </p:tavLst>
                                    </p:anim>
                                    <p:anim calcmode="lin" valueType="num">
                                      <p:cBhvr additive="base">
                                        <p:cTn id="20" dur="75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98"/>
                                        </p:tgtEl>
                                        <p:attrNameLst>
                                          <p:attrName>style.visibility</p:attrName>
                                        </p:attrNameLst>
                                      </p:cBhvr>
                                      <p:to>
                                        <p:strVal val="visible"/>
                                      </p:to>
                                    </p:set>
                                    <p:anim calcmode="lin" valueType="num">
                                      <p:cBhvr additive="base">
                                        <p:cTn id="23" dur="750" fill="hold"/>
                                        <p:tgtEl>
                                          <p:spTgt spid="198"/>
                                        </p:tgtEl>
                                        <p:attrNameLst>
                                          <p:attrName>ppt_x</p:attrName>
                                        </p:attrNameLst>
                                      </p:cBhvr>
                                      <p:tavLst>
                                        <p:tav tm="0">
                                          <p:val>
                                            <p:strVal val="0-#ppt_w/2"/>
                                          </p:val>
                                        </p:tav>
                                        <p:tav tm="100000">
                                          <p:val>
                                            <p:strVal val="#ppt_x"/>
                                          </p:val>
                                        </p:tav>
                                      </p:tavLst>
                                    </p:anim>
                                    <p:anim calcmode="lin" valueType="num">
                                      <p:cBhvr additive="base">
                                        <p:cTn id="24" dur="750" fill="hold"/>
                                        <p:tgtEl>
                                          <p:spTgt spid="19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95"/>
                                        </p:tgtEl>
                                        <p:attrNameLst>
                                          <p:attrName>style.visibility</p:attrName>
                                        </p:attrNameLst>
                                      </p:cBhvr>
                                      <p:to>
                                        <p:strVal val="visible"/>
                                      </p:to>
                                    </p:set>
                                    <p:anim calcmode="lin" valueType="num">
                                      <p:cBhvr additive="base">
                                        <p:cTn id="27" dur="750" fill="hold"/>
                                        <p:tgtEl>
                                          <p:spTgt spid="195"/>
                                        </p:tgtEl>
                                        <p:attrNameLst>
                                          <p:attrName>ppt_x</p:attrName>
                                        </p:attrNameLst>
                                      </p:cBhvr>
                                      <p:tavLst>
                                        <p:tav tm="0">
                                          <p:val>
                                            <p:strVal val="1+#ppt_w/2"/>
                                          </p:val>
                                        </p:tav>
                                        <p:tav tm="100000">
                                          <p:val>
                                            <p:strVal val="#ppt_x"/>
                                          </p:val>
                                        </p:tav>
                                      </p:tavLst>
                                    </p:anim>
                                    <p:anim calcmode="lin" valueType="num">
                                      <p:cBhvr additive="base">
                                        <p:cTn id="28" dur="750" fill="hold"/>
                                        <p:tgtEl>
                                          <p:spTgt spid="19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204"/>
                                        </p:tgtEl>
                                        <p:attrNameLst>
                                          <p:attrName>style.visibility</p:attrName>
                                        </p:attrNameLst>
                                      </p:cBhvr>
                                      <p:to>
                                        <p:strVal val="visible"/>
                                      </p:to>
                                    </p:set>
                                    <p:anim calcmode="lin" valueType="num">
                                      <p:cBhvr additive="base">
                                        <p:cTn id="31" dur="750" fill="hold"/>
                                        <p:tgtEl>
                                          <p:spTgt spid="204"/>
                                        </p:tgtEl>
                                        <p:attrNameLst>
                                          <p:attrName>ppt_x</p:attrName>
                                        </p:attrNameLst>
                                      </p:cBhvr>
                                      <p:tavLst>
                                        <p:tav tm="0">
                                          <p:val>
                                            <p:strVal val="#ppt_x"/>
                                          </p:val>
                                        </p:tav>
                                        <p:tav tm="100000">
                                          <p:val>
                                            <p:strVal val="#ppt_x"/>
                                          </p:val>
                                        </p:tav>
                                      </p:tavLst>
                                    </p:anim>
                                    <p:anim calcmode="lin" valueType="num">
                                      <p:cBhvr additive="base">
                                        <p:cTn id="32" dur="750" fill="hold"/>
                                        <p:tgtEl>
                                          <p:spTgt spid="204"/>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750" fill="hold"/>
                                        <p:tgtEl>
                                          <p:spTgt spid="11"/>
                                        </p:tgtEl>
                                        <p:attrNameLst>
                                          <p:attrName>ppt_x</p:attrName>
                                        </p:attrNameLst>
                                      </p:cBhvr>
                                      <p:tavLst>
                                        <p:tav tm="0">
                                          <p:val>
                                            <p:strVal val="0-#ppt_w/2"/>
                                          </p:val>
                                        </p:tav>
                                        <p:tav tm="100000">
                                          <p:val>
                                            <p:strVal val="#ppt_x"/>
                                          </p:val>
                                        </p:tav>
                                      </p:tavLst>
                                    </p:anim>
                                    <p:anim calcmode="lin" valueType="num">
                                      <p:cBhvr additive="base">
                                        <p:cTn id="36" dur="75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750" fill="hold"/>
                                        <p:tgtEl>
                                          <p:spTgt spid="184"/>
                                        </p:tgtEl>
                                        <p:attrNameLst>
                                          <p:attrName>ppt_x</p:attrName>
                                        </p:attrNameLst>
                                      </p:cBhvr>
                                      <p:tavLst>
                                        <p:tav tm="0">
                                          <p:val>
                                            <p:strVal val="0-#ppt_w/2"/>
                                          </p:val>
                                        </p:tav>
                                        <p:tav tm="100000">
                                          <p:val>
                                            <p:strVal val="#ppt_x"/>
                                          </p:val>
                                        </p:tav>
                                      </p:tavLst>
                                    </p:anim>
                                    <p:anim calcmode="lin" valueType="num">
                                      <p:cBhvr additive="base">
                                        <p:cTn id="40" dur="750" fill="hold"/>
                                        <p:tgtEl>
                                          <p:spTgt spid="184"/>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750" fill="hold"/>
                                        <p:tgtEl>
                                          <p:spTgt spid="14"/>
                                        </p:tgtEl>
                                        <p:attrNameLst>
                                          <p:attrName>ppt_x</p:attrName>
                                        </p:attrNameLst>
                                      </p:cBhvr>
                                      <p:tavLst>
                                        <p:tav tm="0">
                                          <p:val>
                                            <p:strVal val="1+#ppt_w/2"/>
                                          </p:val>
                                        </p:tav>
                                        <p:tav tm="100000">
                                          <p:val>
                                            <p:strVal val="#ppt_x"/>
                                          </p:val>
                                        </p:tav>
                                      </p:tavLst>
                                    </p:anim>
                                    <p:anim calcmode="lin" valueType="num">
                                      <p:cBhvr additive="base">
                                        <p:cTn id="44"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12910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88596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47960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1488645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2203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070078528"/>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3123119"/>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a:prstGeom prst="rect">
            <a:avLst/>
          </a:prstGeom>
        </p:spPr>
        <p:txBody>
          <a:bodyPr anchor="b" anchorCtr="0"/>
          <a:lstStyle>
            <a:lvl1pPr>
              <a:defRPr sz="7343" spc="-153" baseline="0"/>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a:prstGeom prst="rect">
            <a:avLst/>
          </a:prstGeo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a:t>Subtitle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1509068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3127930"/>
            <a:ext cx="6101615" cy="738664"/>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147001203"/>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769232515"/>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200" y="479427"/>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398"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395354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7910480"/>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40" y="1212852"/>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13" indent="0">
              <a:buNone/>
              <a:defRPr sz="1836">
                <a:solidFill>
                  <a:schemeClr val="bg1"/>
                </a:solidFill>
              </a:defRPr>
            </a:lvl3pPr>
            <a:lvl4pPr marL="457024" indent="0">
              <a:buNone/>
              <a:defRPr sz="1632">
                <a:solidFill>
                  <a:schemeClr val="bg1"/>
                </a:solidFill>
              </a:defRPr>
            </a:lvl4pPr>
            <a:lvl5pPr marL="685537"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157997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0019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6286842"/>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1891608"/>
          </a:xfrm>
        </p:spPr>
        <p:txBody>
          <a:bodyPr>
            <a:spAutoFit/>
          </a:bodyPr>
          <a:lstStyle>
            <a:lvl1pPr>
              <a:defRPr sz="3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14104092"/>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8499951"/>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6760554"/>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3402142"/>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384"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009190550"/>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384"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84924488"/>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94064"/>
          </a:xfrm>
          <a:noFill/>
        </p:spPr>
        <p:txBody>
          <a:bodyPr lIns="182880" tIns="146304" rIns="182880" bIns="146304">
            <a:sp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842904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211997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446530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73859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0439869"/>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59756187"/>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1351468"/>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3841604"/>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751184"/>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58481"/>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8229428"/>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2890"/>
            <a:ext cx="11856403"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747204527"/>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7710767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470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67197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372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80746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175658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33065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3911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112033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2366530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7921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89323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14360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61444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58074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1927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114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52852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965265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4632377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68515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27880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18462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28437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16554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2">
            <a:lumMod val="1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8042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1422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8473307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44705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4155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sp>
        <p:nvSpPr>
          <p:cNvPr id="8" name="Windows 10"/>
          <p:cNvSpPr>
            <a:spLocks noChangeAspect="1" noEditPoints="1"/>
          </p:cNvSpPr>
          <p:nvPr userDrawn="1"/>
        </p:nvSpPr>
        <p:spPr bwMode="auto">
          <a:xfrm>
            <a:off x="457581" y="955791"/>
            <a:ext cx="2936227" cy="548640"/>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
        <p:nvSpPr>
          <p:cNvPr id="9" name="Title 1"/>
          <p:cNvSpPr>
            <a:spLocks noGrp="1"/>
          </p:cNvSpPr>
          <p:nvPr>
            <p:ph type="title" hasCustomPrompt="1"/>
          </p:nvPr>
        </p:nvSpPr>
        <p:spPr bwMode="auto">
          <a:xfrm>
            <a:off x="274702" y="2772025"/>
            <a:ext cx="10640948" cy="1828800"/>
          </a:xfrm>
          <a:noFill/>
        </p:spPr>
        <p:txBody>
          <a:bodyPr lIns="146304" tIns="91440" rIns="146304" bIns="91440" anchor="t" anchorCtr="0"/>
          <a:lstStyle>
            <a:lvl1pPr>
              <a:defRPr sz="5294" spc="-147" baseline="0">
                <a:gradFill>
                  <a:gsLst>
                    <a:gs pos="57576">
                      <a:srgbClr val="FFFFFF"/>
                    </a:gs>
                    <a:gs pos="35000">
                      <a:srgbClr val="FFFFFF"/>
                    </a:gs>
                  </a:gsLst>
                  <a:lin ang="5400000" scaled="0"/>
                </a:gradFill>
                <a:latin typeface="+mj-lt"/>
                <a:cs typeface="Segoe UI Semibold" panose="020B0702040204020203" pitchFamily="34" charset="0"/>
              </a:defRPr>
            </a:lvl1pPr>
          </a:lstStyle>
          <a:p>
            <a:r>
              <a:rPr lang="en-US" dirty="0"/>
              <a:t>Presentation title</a:t>
            </a:r>
          </a:p>
        </p:txBody>
      </p:sp>
      <p:sp>
        <p:nvSpPr>
          <p:cNvPr id="3" name="Text Placeholder 2"/>
          <p:cNvSpPr>
            <a:spLocks noGrp="1"/>
          </p:cNvSpPr>
          <p:nvPr>
            <p:ph type="body" sz="quarter" idx="14" hasCustomPrompt="1"/>
          </p:nvPr>
        </p:nvSpPr>
        <p:spPr bwMode="auto">
          <a:xfrm>
            <a:off x="273051" y="4600825"/>
            <a:ext cx="10640948" cy="1609848"/>
          </a:xfrm>
        </p:spPr>
        <p:txBody>
          <a:bodyPr tIns="109728" bIns="109728">
            <a:noAutofit/>
          </a:bodyPr>
          <a:lstStyle>
            <a:lvl1pPr marL="0" indent="0">
              <a:spcBef>
                <a:spcPts val="0"/>
              </a:spcBef>
              <a:buNone/>
              <a:defRPr sz="3137" spc="-49" baseline="0">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7581" y="6243965"/>
            <a:ext cx="1280160" cy="273038"/>
          </a:xfrm>
          <a:prstGeom prst="rect">
            <a:avLst/>
          </a:prstGeom>
        </p:spPr>
      </p:pic>
    </p:spTree>
    <p:extLst>
      <p:ext uri="{BB962C8B-B14F-4D97-AF65-F5344CB8AC3E}">
        <p14:creationId xmlns:p14="http://schemas.microsoft.com/office/powerpoint/2010/main" val="316624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35203"/>
            <a:ext cx="9143936" cy="1828786"/>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581" y="6243237"/>
            <a:ext cx="1280160" cy="274492"/>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1" y="6194255"/>
            <a:ext cx="1463409" cy="320845"/>
          </a:xfrm>
          <a:prstGeom prst="rect">
            <a:avLst/>
          </a:prstGeom>
        </p:spPr>
      </p:pic>
    </p:spTree>
    <p:extLst>
      <p:ext uri="{BB962C8B-B14F-4D97-AF65-F5344CB8AC3E}">
        <p14:creationId xmlns:p14="http://schemas.microsoft.com/office/powerpoint/2010/main" val="19073446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sz="4313" dirty="0"/>
            </a:lvl1pPr>
          </a:lstStyle>
          <a:p>
            <a:pPr lvl="0"/>
            <a:r>
              <a:rPr lang="en-US" dirty="0"/>
              <a:t>Click to edit Master title style</a:t>
            </a:r>
          </a:p>
        </p:txBody>
      </p:sp>
    </p:spTree>
    <p:extLst>
      <p:ext uri="{BB962C8B-B14F-4D97-AF65-F5344CB8AC3E}">
        <p14:creationId xmlns:p14="http://schemas.microsoft.com/office/powerpoint/2010/main" val="107851681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808412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18263" t="26398" r="25505" b="16876"/>
          <a:stretch/>
        </p:blipFill>
        <p:spPr>
          <a:xfrm>
            <a:off x="318" y="-318"/>
            <a:ext cx="12435840" cy="6995160"/>
          </a:xfrm>
          <a:prstGeom prst="rect">
            <a:avLst/>
          </a:prstGeom>
        </p:spPr>
      </p:pic>
      <p:sp>
        <p:nvSpPr>
          <p:cNvPr id="3" name="Rectangle 2"/>
          <p:cNvSpPr/>
          <p:nvPr userDrawn="1"/>
        </p:nvSpPr>
        <p:spPr bwMode="auto">
          <a:xfrm>
            <a:off x="2" y="1"/>
            <a:ext cx="12436474" cy="6995517"/>
          </a:xfrm>
          <a:prstGeom prst="rect">
            <a:avLst/>
          </a:prstGeom>
          <a:solidFill>
            <a:srgbClr val="0078D7">
              <a:alpha val="7607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8798096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sp>
        <p:nvSpPr>
          <p:cNvPr id="5" name="Windows 10"/>
          <p:cNvSpPr>
            <a:spLocks noChangeAspect="1" noEditPoints="1"/>
          </p:cNvSpPr>
          <p:nvPr userDrawn="1"/>
        </p:nvSpPr>
        <p:spPr bwMode="auto">
          <a:xfrm>
            <a:off x="3804501" y="3074727"/>
            <a:ext cx="4522675" cy="84507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Tree>
    <p:extLst>
      <p:ext uri="{BB962C8B-B14F-4D97-AF65-F5344CB8AC3E}">
        <p14:creationId xmlns:p14="http://schemas.microsoft.com/office/powerpoint/2010/main" val="3929465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grayscl/>
            <a:extLst>
              <a:ext uri="{28A0092B-C50C-407E-A947-70E740481C1C}">
                <a14:useLocalDpi xmlns:a14="http://schemas.microsoft.com/office/drawing/2010/main" val="0"/>
              </a:ext>
            </a:extLst>
          </a:blip>
          <a:srcRect t="2324" b="1341"/>
          <a:stretch/>
        </p:blipFill>
        <p:spPr>
          <a:xfrm>
            <a:off x="-1" y="49962"/>
            <a:ext cx="12436476" cy="6994525"/>
          </a:xfrm>
          <a:prstGeom prst="rect">
            <a:avLst/>
          </a:prstGeom>
        </p:spPr>
      </p:pic>
      <p:sp>
        <p:nvSpPr>
          <p:cNvPr id="3" name="Date Placeholder 2"/>
          <p:cNvSpPr>
            <a:spLocks noGrp="1"/>
          </p:cNvSpPr>
          <p:nvPr>
            <p:ph type="dt" sz="half" idx="10"/>
          </p:nvPr>
        </p:nvSpPr>
        <p:spPr>
          <a:xfrm>
            <a:off x="855663" y="6483350"/>
            <a:ext cx="2797175" cy="371475"/>
          </a:xfrm>
          <a:prstGeom prst="rect">
            <a:avLst/>
          </a:prstGeom>
        </p:spPr>
        <p:txBody>
          <a:bodyPr/>
          <a:lstStyle/>
          <a:p>
            <a:endParaRPr lang="en-US">
              <a:solidFill>
                <a:srgbClr val="505050">
                  <a:tint val="75000"/>
                </a:srgbClr>
              </a:solidFill>
            </a:endParaRPr>
          </a:p>
        </p:txBody>
      </p:sp>
      <p:sp>
        <p:nvSpPr>
          <p:cNvPr id="4" name="Footer Placeholder 3"/>
          <p:cNvSpPr>
            <a:spLocks noGrp="1"/>
          </p:cNvSpPr>
          <p:nvPr>
            <p:ph type="ftr" sz="quarter" idx="11"/>
          </p:nvPr>
        </p:nvSpPr>
        <p:spPr>
          <a:xfrm>
            <a:off x="4119564" y="6483350"/>
            <a:ext cx="4197350" cy="371475"/>
          </a:xfrm>
          <a:prstGeom prst="rect">
            <a:avLst/>
          </a:prstGeom>
        </p:spPr>
        <p:txBody>
          <a:bodyPr/>
          <a:lstStyle/>
          <a:p>
            <a:endParaRPr lang="en-US" dirty="0">
              <a:solidFill>
                <a:srgbClr val="505050">
                  <a:tint val="75000"/>
                </a:srgbClr>
              </a:solidFill>
            </a:endParaRPr>
          </a:p>
        </p:txBody>
      </p:sp>
      <p:sp>
        <p:nvSpPr>
          <p:cNvPr id="5" name="Slide Number Placeholder 4"/>
          <p:cNvSpPr>
            <a:spLocks noGrp="1"/>
          </p:cNvSpPr>
          <p:nvPr>
            <p:ph type="sldNum" sz="quarter" idx="12"/>
          </p:nvPr>
        </p:nvSpPr>
        <p:spPr>
          <a:xfrm>
            <a:off x="8783639" y="6483350"/>
            <a:ext cx="2797175" cy="371475"/>
          </a:xfrm>
          <a:prstGeom prst="rect">
            <a:avLst/>
          </a:prstGeom>
        </p:spPr>
        <p:txBody>
          <a:bodyPr/>
          <a:lstStyle/>
          <a:p>
            <a:fld id="{1C325964-BC94-4D52-B890-9BEA0AC00F4F}"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429167493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56697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a:xfrm>
            <a:off x="371931" y="412273"/>
            <a:ext cx="6883589" cy="516830"/>
          </a:xfrm>
          <a:noFill/>
        </p:spPr>
        <p:txBody>
          <a:bodyPr wrap="square" lIns="91440" rtlCol="0">
            <a:spAutoFit/>
          </a:bodyPr>
          <a:lstStyle>
            <a:lvl1pPr>
              <a:defRPr lang="en-US" sz="1800" kern="0" spc="-50" baseline="0" dirty="0" smtClean="0">
                <a:gradFill>
                  <a:gsLst>
                    <a:gs pos="2655">
                      <a:srgbClr val="0078D7"/>
                    </a:gs>
                    <a:gs pos="29204">
                      <a:srgbClr val="0078D7"/>
                    </a:gs>
                  </a:gsLst>
                  <a:lin ang="5400000" scaled="0"/>
                </a:gradFill>
                <a:latin typeface="+mn-lt"/>
                <a:cs typeface="Segoe UI" panose="020B0502040204020203" pitchFamily="34" charset="0"/>
              </a:defRPr>
            </a:lvl1pPr>
          </a:lstStyle>
          <a:p>
            <a:pPr lvl="0">
              <a:lnSpc>
                <a:spcPct val="114000"/>
              </a:lnSpc>
              <a:spcAft>
                <a:spcPts val="600"/>
              </a:spcAft>
            </a:pPr>
            <a:r>
              <a:rPr lang="en-US" dirty="0"/>
              <a:t>Click to edit Master text styles</a:t>
            </a:r>
          </a:p>
        </p:txBody>
      </p:sp>
      <p:sp>
        <p:nvSpPr>
          <p:cNvPr id="7" name="Title 6"/>
          <p:cNvSpPr>
            <a:spLocks noGrp="1"/>
          </p:cNvSpPr>
          <p:nvPr>
            <p:ph type="title"/>
          </p:nvPr>
        </p:nvSpPr>
        <p:spPr>
          <a:xfrm>
            <a:off x="371931" y="998903"/>
            <a:ext cx="11705832" cy="536775"/>
          </a:xfrm>
          <a:noFill/>
        </p:spPr>
        <p:txBody>
          <a:bodyPr wrap="square" lIns="91440" tIns="0" rIns="182880" bIns="0" rtlCol="0">
            <a:spAutoFit/>
          </a:bodyPr>
          <a:lstStyle>
            <a:lvl1pPr>
              <a:defRPr lang="en-US" sz="3600" kern="0" spc="-100" dirty="0">
                <a:gradFill>
                  <a:gsLst>
                    <a:gs pos="77778">
                      <a:srgbClr val="0078D7"/>
                    </a:gs>
                    <a:gs pos="54630">
                      <a:srgbClr val="0078D7"/>
                    </a:gs>
                  </a:gsLst>
                  <a:lin ang="5400000" scaled="0"/>
                </a:gradFill>
                <a:latin typeface="+mn-lt"/>
                <a:ea typeface="+mn-ea"/>
                <a:cs typeface="Segoe UI" panose="020B0502040204020203" pitchFamily="34" charset="0"/>
              </a:defRPr>
            </a:lvl1pPr>
          </a:lstStyle>
          <a:p>
            <a:pPr marL="0" lvl="0">
              <a:lnSpc>
                <a:spcPct val="95000"/>
              </a:lnSpc>
            </a:pPr>
            <a:r>
              <a:rPr lang="en-US" dirty="0"/>
              <a:t>Click to edit Master title style</a:t>
            </a:r>
          </a:p>
        </p:txBody>
      </p:sp>
      <p:sp>
        <p:nvSpPr>
          <p:cNvPr id="2" name="Slide Number Placeholder 1"/>
          <p:cNvSpPr>
            <a:spLocks noGrp="1"/>
          </p:cNvSpPr>
          <p:nvPr>
            <p:ph type="sldNum" sz="quarter" idx="10"/>
          </p:nvPr>
        </p:nvSpPr>
        <p:spPr>
          <a:xfrm>
            <a:off x="11755686" y="6540639"/>
            <a:ext cx="680790" cy="372394"/>
          </a:xfrm>
          <a:prstGeom prst="rect">
            <a:avLst/>
          </a:prstGeom>
        </p:spPr>
        <p:txBody>
          <a:bodyPr rIns="182880"/>
          <a:lstStyle>
            <a:lvl1pPr>
              <a:defRPr sz="900">
                <a:solidFill>
                  <a:srgbClr val="A5A5A5"/>
                </a:solidFill>
              </a:defRPr>
            </a:lvl1pPr>
          </a:lstStyle>
          <a:p>
            <a:fld id="{B34F68F0-1D97-479E-8476-1F6D336BF15A}" type="slidenum">
              <a:rPr lang="en-US" smtClean="0"/>
              <a:pPr/>
              <a:t>‹#›</a:t>
            </a:fld>
            <a:endParaRPr lang="en-US" dirty="0"/>
          </a:p>
        </p:txBody>
      </p:sp>
      <p:sp>
        <p:nvSpPr>
          <p:cNvPr id="3" name="Footer Placeholder 2"/>
          <p:cNvSpPr>
            <a:spLocks noGrp="1"/>
          </p:cNvSpPr>
          <p:nvPr>
            <p:ph type="ftr" sz="quarter" idx="11"/>
          </p:nvPr>
        </p:nvSpPr>
        <p:spPr>
          <a:xfrm>
            <a:off x="371428" y="6540639"/>
            <a:ext cx="2788617" cy="372394"/>
          </a:xfrm>
          <a:prstGeom prst="rect">
            <a:avLst/>
          </a:prstGeom>
        </p:spPr>
        <p:txBody>
          <a:bodyPr lIns="0"/>
          <a:lstStyle>
            <a:lvl1pPr>
              <a:defRPr sz="900">
                <a:solidFill>
                  <a:srgbClr val="A5A5A5"/>
                </a:solidFill>
              </a:defRPr>
            </a:lvl1pPr>
          </a:lstStyle>
          <a:p>
            <a:r>
              <a:rPr lang="en-US" dirty="0"/>
              <a:t>Microsoft Confidential l Education Storybook</a:t>
            </a:r>
          </a:p>
        </p:txBody>
      </p:sp>
    </p:spTree>
    <p:extLst>
      <p:ext uri="{BB962C8B-B14F-4D97-AF65-F5344CB8AC3E}">
        <p14:creationId xmlns:p14="http://schemas.microsoft.com/office/powerpoint/2010/main" val="339927774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6BA31-6927-4F31-9093-4EA843F23460}" type="datetimeFigureOut">
              <a:rPr lang="en-US" smtClean="0"/>
              <a:t>10/24/2018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3B488-F069-480A-87C5-299783E4EC36}" type="slidenum">
              <a:rPr lang="en-US" smtClean="0"/>
              <a:t>‹#›</a:t>
            </a:fld>
            <a:endParaRPr lang="en-US"/>
          </a:p>
        </p:txBody>
      </p:sp>
    </p:spTree>
    <p:extLst>
      <p:ext uri="{BB962C8B-B14F-4D97-AF65-F5344CB8AC3E}">
        <p14:creationId xmlns:p14="http://schemas.microsoft.com/office/powerpoint/2010/main" val="22660514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4013" y="490737"/>
            <a:ext cx="1436313" cy="306604"/>
          </a:xfrm>
          <a:prstGeom prst="rect">
            <a:avLst/>
          </a:prstGeom>
        </p:spPr>
      </p:pic>
      <p:sp>
        <p:nvSpPr>
          <p:cNvPr id="12" name="Freeform 1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083302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 Microsoft">
    <p:bg>
      <p:bgPr>
        <a:solidFill>
          <a:srgbClr val="3E92D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pic>
        <p:nvPicPr>
          <p:cNvPr id="3" name="Picture 2"/>
          <p:cNvPicPr>
            <a:picLocks noChangeAspect="1"/>
          </p:cNvPicPr>
          <p:nvPr userDrawn="1"/>
        </p:nvPicPr>
        <p:blipFill>
          <a:blip r:embed="rId4"/>
          <a:stretch>
            <a:fillRect/>
          </a:stretch>
        </p:blipFill>
        <p:spPr>
          <a:xfrm>
            <a:off x="4848461" y="-942280"/>
            <a:ext cx="2875576" cy="602231"/>
          </a:xfrm>
          <a:prstGeom prst="rect">
            <a:avLst/>
          </a:prstGeom>
        </p:spPr>
      </p:pic>
    </p:spTree>
    <p:extLst>
      <p:ext uri="{BB962C8B-B14F-4D97-AF65-F5344CB8AC3E}">
        <p14:creationId xmlns:p14="http://schemas.microsoft.com/office/powerpoint/2010/main" val="800027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 Build">
    <p:bg>
      <p:bgPr>
        <a:solidFill>
          <a:srgbClr val="3E92D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1800">
              <a:solidFill>
                <a:srgbClr val="404040"/>
              </a:solidFill>
            </a:endParaRPr>
          </a:p>
        </p:txBody>
      </p:sp>
      <p:sp>
        <p:nvSpPr>
          <p:cNvPr id="9" name="TextBox 8"/>
          <p:cNvSpPr txBox="1"/>
          <p:nvPr userDrawn="1"/>
        </p:nvSpPr>
        <p:spPr>
          <a:xfrm>
            <a:off x="288989" y="6072576"/>
            <a:ext cx="1930897"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pic>
        <p:nvPicPr>
          <p:cNvPr id="2" name="Picture 1"/>
          <p:cNvPicPr>
            <a:picLocks noChangeAspect="1"/>
          </p:cNvPicPr>
          <p:nvPr userDrawn="1"/>
        </p:nvPicPr>
        <p:blipFill>
          <a:blip r:embed="rId3"/>
          <a:stretch>
            <a:fillRect/>
          </a:stretch>
        </p:blipFill>
        <p:spPr>
          <a:xfrm>
            <a:off x="4090614" y="-1428011"/>
            <a:ext cx="2875576" cy="602231"/>
          </a:xfrm>
          <a:prstGeom prst="rect">
            <a:avLst/>
          </a:prstGeom>
        </p:spPr>
      </p:pic>
    </p:spTree>
    <p:extLst>
      <p:ext uri="{BB962C8B-B14F-4D97-AF65-F5344CB8AC3E}">
        <p14:creationId xmlns:p14="http://schemas.microsoft.com/office/powerpoint/2010/main" val="3326733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9010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5635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869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2307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6425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31986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0775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67805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374047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7426397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53194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374388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4423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392513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theme" Target="../theme/theme10.xml"/><Relationship Id="rId3" Type="http://schemas.openxmlformats.org/officeDocument/2006/relationships/slideLayout" Target="../slideLayouts/slideLayout194.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5" Type="http://schemas.openxmlformats.org/officeDocument/2006/relationships/slideLayout" Target="../slideLayouts/slideLayout196.xml"/><Relationship Id="rId10" Type="http://schemas.openxmlformats.org/officeDocument/2006/relationships/slideLayout" Target="../slideLayouts/slideLayout201.xml"/><Relationship Id="rId4" Type="http://schemas.openxmlformats.org/officeDocument/2006/relationships/slideLayout" Target="../slideLayouts/slideLayout195.xml"/><Relationship Id="rId9" Type="http://schemas.openxmlformats.org/officeDocument/2006/relationships/slideLayout" Target="../slideLayouts/slideLayout20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26" Type="http://schemas.openxmlformats.org/officeDocument/2006/relationships/slideLayout" Target="../slideLayouts/slideLayout229.xml"/><Relationship Id="rId3" Type="http://schemas.openxmlformats.org/officeDocument/2006/relationships/slideLayout" Target="../slideLayouts/slideLayout206.xml"/><Relationship Id="rId21" Type="http://schemas.openxmlformats.org/officeDocument/2006/relationships/slideLayout" Target="../slideLayouts/slideLayout224.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5" Type="http://schemas.openxmlformats.org/officeDocument/2006/relationships/slideLayout" Target="../slideLayouts/slideLayout228.xml"/><Relationship Id="rId33" Type="http://schemas.openxmlformats.org/officeDocument/2006/relationships/image" Target="../media/image30.png"/><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0" Type="http://schemas.openxmlformats.org/officeDocument/2006/relationships/slideLayout" Target="../slideLayouts/slideLayout223.xml"/><Relationship Id="rId29" Type="http://schemas.openxmlformats.org/officeDocument/2006/relationships/slideLayout" Target="../slideLayouts/slideLayout232.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24" Type="http://schemas.openxmlformats.org/officeDocument/2006/relationships/slideLayout" Target="../slideLayouts/slideLayout227.xml"/><Relationship Id="rId32" Type="http://schemas.openxmlformats.org/officeDocument/2006/relationships/theme" Target="../theme/theme11.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23" Type="http://schemas.openxmlformats.org/officeDocument/2006/relationships/slideLayout" Target="../slideLayouts/slideLayout226.xml"/><Relationship Id="rId28" Type="http://schemas.openxmlformats.org/officeDocument/2006/relationships/slideLayout" Target="../slideLayouts/slideLayout231.xml"/><Relationship Id="rId10" Type="http://schemas.openxmlformats.org/officeDocument/2006/relationships/slideLayout" Target="../slideLayouts/slideLayout213.xml"/><Relationship Id="rId19" Type="http://schemas.openxmlformats.org/officeDocument/2006/relationships/slideLayout" Target="../slideLayouts/slideLayout222.xml"/><Relationship Id="rId31" Type="http://schemas.openxmlformats.org/officeDocument/2006/relationships/slideLayout" Target="../slideLayouts/slideLayout234.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 Id="rId22" Type="http://schemas.openxmlformats.org/officeDocument/2006/relationships/slideLayout" Target="../slideLayouts/slideLayout225.xml"/><Relationship Id="rId27" Type="http://schemas.openxmlformats.org/officeDocument/2006/relationships/slideLayout" Target="../slideLayouts/slideLayout230.xml"/><Relationship Id="rId30" Type="http://schemas.openxmlformats.org/officeDocument/2006/relationships/slideLayout" Target="../slideLayouts/slideLayout23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slideLayout" Target="../slideLayouts/slideLayout247.xml"/><Relationship Id="rId18" Type="http://schemas.openxmlformats.org/officeDocument/2006/relationships/slideLayout" Target="../slideLayouts/slideLayout252.xml"/><Relationship Id="rId3" Type="http://schemas.openxmlformats.org/officeDocument/2006/relationships/slideLayout" Target="../slideLayouts/slideLayout237.xml"/><Relationship Id="rId21" Type="http://schemas.openxmlformats.org/officeDocument/2006/relationships/slideLayout" Target="../slideLayouts/slideLayout255.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17" Type="http://schemas.openxmlformats.org/officeDocument/2006/relationships/slideLayout" Target="../slideLayouts/slideLayout251.xml"/><Relationship Id="rId2" Type="http://schemas.openxmlformats.org/officeDocument/2006/relationships/slideLayout" Target="../slideLayouts/slideLayout236.xml"/><Relationship Id="rId16" Type="http://schemas.openxmlformats.org/officeDocument/2006/relationships/slideLayout" Target="../slideLayouts/slideLayout250.xml"/><Relationship Id="rId20" Type="http://schemas.openxmlformats.org/officeDocument/2006/relationships/slideLayout" Target="../slideLayouts/slideLayout254.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24" Type="http://schemas.openxmlformats.org/officeDocument/2006/relationships/theme" Target="../theme/theme12.xml"/><Relationship Id="rId5" Type="http://schemas.openxmlformats.org/officeDocument/2006/relationships/slideLayout" Target="../slideLayouts/slideLayout239.xml"/><Relationship Id="rId15" Type="http://schemas.openxmlformats.org/officeDocument/2006/relationships/slideLayout" Target="../slideLayouts/slideLayout249.xml"/><Relationship Id="rId23" Type="http://schemas.openxmlformats.org/officeDocument/2006/relationships/slideLayout" Target="../slideLayouts/slideLayout257.xml"/><Relationship Id="rId10" Type="http://schemas.openxmlformats.org/officeDocument/2006/relationships/slideLayout" Target="../slideLayouts/slideLayout244.xml"/><Relationship Id="rId19" Type="http://schemas.openxmlformats.org/officeDocument/2006/relationships/slideLayout" Target="../slideLayouts/slideLayout253.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slideLayout" Target="../slideLayouts/slideLayout248.xml"/><Relationship Id="rId22" Type="http://schemas.openxmlformats.org/officeDocument/2006/relationships/slideLayout" Target="../slideLayouts/slideLayout25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65.xml"/><Relationship Id="rId13" Type="http://schemas.openxmlformats.org/officeDocument/2006/relationships/slideLayout" Target="../slideLayouts/slideLayout270.xml"/><Relationship Id="rId18" Type="http://schemas.openxmlformats.org/officeDocument/2006/relationships/slideLayout" Target="../slideLayouts/slideLayout275.xml"/><Relationship Id="rId26" Type="http://schemas.openxmlformats.org/officeDocument/2006/relationships/image" Target="../media/image23.png"/><Relationship Id="rId3" Type="http://schemas.openxmlformats.org/officeDocument/2006/relationships/slideLayout" Target="../slideLayouts/slideLayout260.xml"/><Relationship Id="rId21" Type="http://schemas.openxmlformats.org/officeDocument/2006/relationships/slideLayout" Target="../slideLayouts/slideLayout278.xml"/><Relationship Id="rId7" Type="http://schemas.openxmlformats.org/officeDocument/2006/relationships/slideLayout" Target="../slideLayouts/slideLayout264.xml"/><Relationship Id="rId12" Type="http://schemas.openxmlformats.org/officeDocument/2006/relationships/slideLayout" Target="../slideLayouts/slideLayout269.xml"/><Relationship Id="rId17" Type="http://schemas.openxmlformats.org/officeDocument/2006/relationships/slideLayout" Target="../slideLayouts/slideLayout274.xml"/><Relationship Id="rId25" Type="http://schemas.openxmlformats.org/officeDocument/2006/relationships/theme" Target="../theme/theme13.xml"/><Relationship Id="rId2" Type="http://schemas.openxmlformats.org/officeDocument/2006/relationships/slideLayout" Target="../slideLayouts/slideLayout259.xml"/><Relationship Id="rId16" Type="http://schemas.openxmlformats.org/officeDocument/2006/relationships/slideLayout" Target="../slideLayouts/slideLayout273.xml"/><Relationship Id="rId20" Type="http://schemas.openxmlformats.org/officeDocument/2006/relationships/slideLayout" Target="../slideLayouts/slideLayout277.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1" Type="http://schemas.openxmlformats.org/officeDocument/2006/relationships/slideLayout" Target="../slideLayouts/slideLayout268.xml"/><Relationship Id="rId24" Type="http://schemas.openxmlformats.org/officeDocument/2006/relationships/slideLayout" Target="../slideLayouts/slideLayout281.xml"/><Relationship Id="rId5" Type="http://schemas.openxmlformats.org/officeDocument/2006/relationships/slideLayout" Target="../slideLayouts/slideLayout262.xml"/><Relationship Id="rId15" Type="http://schemas.openxmlformats.org/officeDocument/2006/relationships/slideLayout" Target="../slideLayouts/slideLayout272.xml"/><Relationship Id="rId23" Type="http://schemas.openxmlformats.org/officeDocument/2006/relationships/slideLayout" Target="../slideLayouts/slideLayout280.xml"/><Relationship Id="rId10" Type="http://schemas.openxmlformats.org/officeDocument/2006/relationships/slideLayout" Target="../slideLayouts/slideLayout267.xml"/><Relationship Id="rId19" Type="http://schemas.openxmlformats.org/officeDocument/2006/relationships/slideLayout" Target="../slideLayouts/slideLayout276.xml"/><Relationship Id="rId4" Type="http://schemas.openxmlformats.org/officeDocument/2006/relationships/slideLayout" Target="../slideLayouts/slideLayout261.xml"/><Relationship Id="rId9" Type="http://schemas.openxmlformats.org/officeDocument/2006/relationships/slideLayout" Target="../slideLayouts/slideLayout266.xml"/><Relationship Id="rId14" Type="http://schemas.openxmlformats.org/officeDocument/2006/relationships/slideLayout" Target="../slideLayouts/slideLayout271.xml"/><Relationship Id="rId22" Type="http://schemas.openxmlformats.org/officeDocument/2006/relationships/slideLayout" Target="../slideLayouts/slideLayout27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89.xml"/><Relationship Id="rId3" Type="http://schemas.openxmlformats.org/officeDocument/2006/relationships/slideLayout" Target="../slideLayouts/slideLayout284.xml"/><Relationship Id="rId7" Type="http://schemas.openxmlformats.org/officeDocument/2006/relationships/slideLayout" Target="../slideLayouts/slideLayout288.xml"/><Relationship Id="rId2" Type="http://schemas.openxmlformats.org/officeDocument/2006/relationships/slideLayout" Target="../slideLayouts/slideLayout283.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5" Type="http://schemas.openxmlformats.org/officeDocument/2006/relationships/slideLayout" Target="../slideLayouts/slideLayout286.xml"/><Relationship Id="rId10" Type="http://schemas.openxmlformats.org/officeDocument/2006/relationships/image" Target="../media/image23.png"/><Relationship Id="rId4" Type="http://schemas.openxmlformats.org/officeDocument/2006/relationships/slideLayout" Target="../slideLayouts/slideLayout285.xml"/><Relationship Id="rId9"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97.xml"/><Relationship Id="rId13" Type="http://schemas.openxmlformats.org/officeDocument/2006/relationships/slideLayout" Target="../slideLayouts/slideLayout302.xml"/><Relationship Id="rId18" Type="http://schemas.openxmlformats.org/officeDocument/2006/relationships/slideLayout" Target="../slideLayouts/slideLayout307.xml"/><Relationship Id="rId26" Type="http://schemas.openxmlformats.org/officeDocument/2006/relationships/slideLayout" Target="../slideLayouts/slideLayout315.xml"/><Relationship Id="rId3" Type="http://schemas.openxmlformats.org/officeDocument/2006/relationships/slideLayout" Target="../slideLayouts/slideLayout292.xml"/><Relationship Id="rId21" Type="http://schemas.openxmlformats.org/officeDocument/2006/relationships/slideLayout" Target="../slideLayouts/slideLayout310.xml"/><Relationship Id="rId34" Type="http://schemas.openxmlformats.org/officeDocument/2006/relationships/slideLayout" Target="../slideLayouts/slideLayout323.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5" Type="http://schemas.openxmlformats.org/officeDocument/2006/relationships/slideLayout" Target="../slideLayouts/slideLayout314.xml"/><Relationship Id="rId33" Type="http://schemas.openxmlformats.org/officeDocument/2006/relationships/slideLayout" Target="../slideLayouts/slideLayout322.xml"/><Relationship Id="rId2" Type="http://schemas.openxmlformats.org/officeDocument/2006/relationships/slideLayout" Target="../slideLayouts/slideLayout291.xml"/><Relationship Id="rId16" Type="http://schemas.openxmlformats.org/officeDocument/2006/relationships/slideLayout" Target="../slideLayouts/slideLayout305.xml"/><Relationship Id="rId20" Type="http://schemas.openxmlformats.org/officeDocument/2006/relationships/slideLayout" Target="../slideLayouts/slideLayout309.xml"/><Relationship Id="rId29" Type="http://schemas.openxmlformats.org/officeDocument/2006/relationships/slideLayout" Target="../slideLayouts/slideLayout318.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24" Type="http://schemas.openxmlformats.org/officeDocument/2006/relationships/slideLayout" Target="../slideLayouts/slideLayout313.xml"/><Relationship Id="rId32" Type="http://schemas.openxmlformats.org/officeDocument/2006/relationships/slideLayout" Target="../slideLayouts/slideLayout321.xml"/><Relationship Id="rId37" Type="http://schemas.openxmlformats.org/officeDocument/2006/relationships/theme" Target="../theme/theme15.xml"/><Relationship Id="rId5" Type="http://schemas.openxmlformats.org/officeDocument/2006/relationships/slideLayout" Target="../slideLayouts/slideLayout294.xml"/><Relationship Id="rId15" Type="http://schemas.openxmlformats.org/officeDocument/2006/relationships/slideLayout" Target="../slideLayouts/slideLayout304.xml"/><Relationship Id="rId23" Type="http://schemas.openxmlformats.org/officeDocument/2006/relationships/slideLayout" Target="../slideLayouts/slideLayout312.xml"/><Relationship Id="rId28" Type="http://schemas.openxmlformats.org/officeDocument/2006/relationships/slideLayout" Target="../slideLayouts/slideLayout317.xml"/><Relationship Id="rId36" Type="http://schemas.openxmlformats.org/officeDocument/2006/relationships/slideLayout" Target="../slideLayouts/slideLayout325.xml"/><Relationship Id="rId10" Type="http://schemas.openxmlformats.org/officeDocument/2006/relationships/slideLayout" Target="../slideLayouts/slideLayout299.xml"/><Relationship Id="rId19" Type="http://schemas.openxmlformats.org/officeDocument/2006/relationships/slideLayout" Target="../slideLayouts/slideLayout308.xml"/><Relationship Id="rId31" Type="http://schemas.openxmlformats.org/officeDocument/2006/relationships/slideLayout" Target="../slideLayouts/slideLayout320.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 Id="rId22" Type="http://schemas.openxmlformats.org/officeDocument/2006/relationships/slideLayout" Target="../slideLayouts/slideLayout311.xml"/><Relationship Id="rId27" Type="http://schemas.openxmlformats.org/officeDocument/2006/relationships/slideLayout" Target="../slideLayouts/slideLayout316.xml"/><Relationship Id="rId30" Type="http://schemas.openxmlformats.org/officeDocument/2006/relationships/slideLayout" Target="../slideLayouts/slideLayout319.xml"/><Relationship Id="rId35" Type="http://schemas.openxmlformats.org/officeDocument/2006/relationships/slideLayout" Target="../slideLayouts/slideLayout32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33.xml"/><Relationship Id="rId13" Type="http://schemas.openxmlformats.org/officeDocument/2006/relationships/image" Target="../media/image11.png"/><Relationship Id="rId3" Type="http://schemas.openxmlformats.org/officeDocument/2006/relationships/slideLayout" Target="../slideLayouts/slideLayout328.xml"/><Relationship Id="rId7" Type="http://schemas.openxmlformats.org/officeDocument/2006/relationships/slideLayout" Target="../slideLayouts/slideLayout332.xml"/><Relationship Id="rId12" Type="http://schemas.openxmlformats.org/officeDocument/2006/relationships/image" Target="../media/image10.png"/><Relationship Id="rId2" Type="http://schemas.openxmlformats.org/officeDocument/2006/relationships/slideLayout" Target="../slideLayouts/slideLayout327.xml"/><Relationship Id="rId1" Type="http://schemas.openxmlformats.org/officeDocument/2006/relationships/slideLayout" Target="../slideLayouts/slideLayout326.xml"/><Relationship Id="rId6" Type="http://schemas.openxmlformats.org/officeDocument/2006/relationships/slideLayout" Target="../slideLayouts/slideLayout331.xml"/><Relationship Id="rId11" Type="http://schemas.openxmlformats.org/officeDocument/2006/relationships/theme" Target="../theme/theme16.xml"/><Relationship Id="rId5" Type="http://schemas.openxmlformats.org/officeDocument/2006/relationships/slideLayout" Target="../slideLayouts/slideLayout330.xml"/><Relationship Id="rId10" Type="http://schemas.openxmlformats.org/officeDocument/2006/relationships/slideLayout" Target="../slideLayouts/slideLayout335.xml"/><Relationship Id="rId4" Type="http://schemas.openxmlformats.org/officeDocument/2006/relationships/slideLayout" Target="../slideLayouts/slideLayout329.xml"/><Relationship Id="rId9" Type="http://schemas.openxmlformats.org/officeDocument/2006/relationships/slideLayout" Target="../slideLayouts/slideLayout33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slideLayout" Target="../slideLayouts/slideLayout348.xml"/><Relationship Id="rId18" Type="http://schemas.openxmlformats.org/officeDocument/2006/relationships/slideLayout" Target="../slideLayouts/slideLayout353.xml"/><Relationship Id="rId26" Type="http://schemas.openxmlformats.org/officeDocument/2006/relationships/slideLayout" Target="../slideLayouts/slideLayout361.xml"/><Relationship Id="rId3" Type="http://schemas.openxmlformats.org/officeDocument/2006/relationships/slideLayout" Target="../slideLayouts/slideLayout338.xml"/><Relationship Id="rId21" Type="http://schemas.openxmlformats.org/officeDocument/2006/relationships/slideLayout" Target="../slideLayouts/slideLayout356.xml"/><Relationship Id="rId7" Type="http://schemas.openxmlformats.org/officeDocument/2006/relationships/slideLayout" Target="../slideLayouts/slideLayout342.xml"/><Relationship Id="rId12" Type="http://schemas.openxmlformats.org/officeDocument/2006/relationships/slideLayout" Target="../slideLayouts/slideLayout347.xml"/><Relationship Id="rId17" Type="http://schemas.openxmlformats.org/officeDocument/2006/relationships/slideLayout" Target="../slideLayouts/slideLayout352.xml"/><Relationship Id="rId25" Type="http://schemas.openxmlformats.org/officeDocument/2006/relationships/slideLayout" Target="../slideLayouts/slideLayout360.xml"/><Relationship Id="rId2" Type="http://schemas.openxmlformats.org/officeDocument/2006/relationships/slideLayout" Target="../slideLayouts/slideLayout337.xml"/><Relationship Id="rId16" Type="http://schemas.openxmlformats.org/officeDocument/2006/relationships/slideLayout" Target="../slideLayouts/slideLayout351.xml"/><Relationship Id="rId20" Type="http://schemas.openxmlformats.org/officeDocument/2006/relationships/slideLayout" Target="../slideLayouts/slideLayout355.xml"/><Relationship Id="rId29" Type="http://schemas.openxmlformats.org/officeDocument/2006/relationships/slideLayout" Target="../slideLayouts/slideLayout364.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24" Type="http://schemas.openxmlformats.org/officeDocument/2006/relationships/slideLayout" Target="../slideLayouts/slideLayout359.xml"/><Relationship Id="rId5" Type="http://schemas.openxmlformats.org/officeDocument/2006/relationships/slideLayout" Target="../slideLayouts/slideLayout340.xml"/><Relationship Id="rId15" Type="http://schemas.openxmlformats.org/officeDocument/2006/relationships/slideLayout" Target="../slideLayouts/slideLayout350.xml"/><Relationship Id="rId23" Type="http://schemas.openxmlformats.org/officeDocument/2006/relationships/slideLayout" Target="../slideLayouts/slideLayout358.xml"/><Relationship Id="rId28" Type="http://schemas.openxmlformats.org/officeDocument/2006/relationships/slideLayout" Target="../slideLayouts/slideLayout363.xml"/><Relationship Id="rId10" Type="http://schemas.openxmlformats.org/officeDocument/2006/relationships/slideLayout" Target="../slideLayouts/slideLayout345.xml"/><Relationship Id="rId19" Type="http://schemas.openxmlformats.org/officeDocument/2006/relationships/slideLayout" Target="../slideLayouts/slideLayout354.xml"/><Relationship Id="rId31" Type="http://schemas.openxmlformats.org/officeDocument/2006/relationships/image" Target="../media/image60.png"/><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slideLayout" Target="../slideLayouts/slideLayout349.xml"/><Relationship Id="rId22" Type="http://schemas.openxmlformats.org/officeDocument/2006/relationships/slideLayout" Target="../slideLayouts/slideLayout357.xml"/><Relationship Id="rId27" Type="http://schemas.openxmlformats.org/officeDocument/2006/relationships/slideLayout" Target="../slideLayouts/slideLayout362.xml"/><Relationship Id="rId30"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377.xml"/><Relationship Id="rId18" Type="http://schemas.openxmlformats.org/officeDocument/2006/relationships/slideLayout" Target="../slideLayouts/slideLayout382.xml"/><Relationship Id="rId26" Type="http://schemas.openxmlformats.org/officeDocument/2006/relationships/slideLayout" Target="../slideLayouts/slideLayout390.xml"/><Relationship Id="rId39" Type="http://schemas.openxmlformats.org/officeDocument/2006/relationships/slideLayout" Target="../slideLayouts/slideLayout403.xml"/><Relationship Id="rId3" Type="http://schemas.openxmlformats.org/officeDocument/2006/relationships/slideLayout" Target="../slideLayouts/slideLayout367.xml"/><Relationship Id="rId21" Type="http://schemas.openxmlformats.org/officeDocument/2006/relationships/slideLayout" Target="../slideLayouts/slideLayout385.xml"/><Relationship Id="rId34" Type="http://schemas.openxmlformats.org/officeDocument/2006/relationships/slideLayout" Target="../slideLayouts/slideLayout398.xml"/><Relationship Id="rId42" Type="http://schemas.openxmlformats.org/officeDocument/2006/relationships/slideLayout" Target="../slideLayouts/slideLayout406.xml"/><Relationship Id="rId47" Type="http://schemas.openxmlformats.org/officeDocument/2006/relationships/slideLayout" Target="../slideLayouts/slideLayout411.xml"/><Relationship Id="rId50" Type="http://schemas.openxmlformats.org/officeDocument/2006/relationships/slideLayout" Target="../slideLayouts/slideLayout414.xml"/><Relationship Id="rId7" Type="http://schemas.openxmlformats.org/officeDocument/2006/relationships/slideLayout" Target="../slideLayouts/slideLayout371.xml"/><Relationship Id="rId12" Type="http://schemas.openxmlformats.org/officeDocument/2006/relationships/slideLayout" Target="../slideLayouts/slideLayout376.xml"/><Relationship Id="rId17" Type="http://schemas.openxmlformats.org/officeDocument/2006/relationships/slideLayout" Target="../slideLayouts/slideLayout381.xml"/><Relationship Id="rId25" Type="http://schemas.openxmlformats.org/officeDocument/2006/relationships/slideLayout" Target="../slideLayouts/slideLayout389.xml"/><Relationship Id="rId33" Type="http://schemas.openxmlformats.org/officeDocument/2006/relationships/slideLayout" Target="../slideLayouts/slideLayout397.xml"/><Relationship Id="rId38" Type="http://schemas.openxmlformats.org/officeDocument/2006/relationships/slideLayout" Target="../slideLayouts/slideLayout402.xml"/><Relationship Id="rId46" Type="http://schemas.openxmlformats.org/officeDocument/2006/relationships/slideLayout" Target="../slideLayouts/slideLayout410.xml"/><Relationship Id="rId2" Type="http://schemas.openxmlformats.org/officeDocument/2006/relationships/slideLayout" Target="../slideLayouts/slideLayout366.xml"/><Relationship Id="rId16" Type="http://schemas.openxmlformats.org/officeDocument/2006/relationships/slideLayout" Target="../slideLayouts/slideLayout380.xml"/><Relationship Id="rId20" Type="http://schemas.openxmlformats.org/officeDocument/2006/relationships/slideLayout" Target="../slideLayouts/slideLayout384.xml"/><Relationship Id="rId29" Type="http://schemas.openxmlformats.org/officeDocument/2006/relationships/slideLayout" Target="../slideLayouts/slideLayout393.xml"/><Relationship Id="rId41" Type="http://schemas.openxmlformats.org/officeDocument/2006/relationships/slideLayout" Target="../slideLayouts/slideLayout405.xml"/><Relationship Id="rId54" Type="http://schemas.openxmlformats.org/officeDocument/2006/relationships/image" Target="../media/image23.png"/><Relationship Id="rId1" Type="http://schemas.openxmlformats.org/officeDocument/2006/relationships/slideLayout" Target="../slideLayouts/slideLayout365.xml"/><Relationship Id="rId6" Type="http://schemas.openxmlformats.org/officeDocument/2006/relationships/slideLayout" Target="../slideLayouts/slideLayout370.xml"/><Relationship Id="rId11" Type="http://schemas.openxmlformats.org/officeDocument/2006/relationships/slideLayout" Target="../slideLayouts/slideLayout375.xml"/><Relationship Id="rId24" Type="http://schemas.openxmlformats.org/officeDocument/2006/relationships/slideLayout" Target="../slideLayouts/slideLayout388.xml"/><Relationship Id="rId32" Type="http://schemas.openxmlformats.org/officeDocument/2006/relationships/slideLayout" Target="../slideLayouts/slideLayout396.xml"/><Relationship Id="rId37" Type="http://schemas.openxmlformats.org/officeDocument/2006/relationships/slideLayout" Target="../slideLayouts/slideLayout401.xml"/><Relationship Id="rId40" Type="http://schemas.openxmlformats.org/officeDocument/2006/relationships/slideLayout" Target="../slideLayouts/slideLayout404.xml"/><Relationship Id="rId45" Type="http://schemas.openxmlformats.org/officeDocument/2006/relationships/slideLayout" Target="../slideLayouts/slideLayout409.xml"/><Relationship Id="rId53" Type="http://schemas.openxmlformats.org/officeDocument/2006/relationships/theme" Target="../theme/theme18.xml"/><Relationship Id="rId5" Type="http://schemas.openxmlformats.org/officeDocument/2006/relationships/slideLayout" Target="../slideLayouts/slideLayout369.xml"/><Relationship Id="rId15" Type="http://schemas.openxmlformats.org/officeDocument/2006/relationships/slideLayout" Target="../slideLayouts/slideLayout379.xml"/><Relationship Id="rId23" Type="http://schemas.openxmlformats.org/officeDocument/2006/relationships/slideLayout" Target="../slideLayouts/slideLayout387.xml"/><Relationship Id="rId28" Type="http://schemas.openxmlformats.org/officeDocument/2006/relationships/slideLayout" Target="../slideLayouts/slideLayout392.xml"/><Relationship Id="rId36" Type="http://schemas.openxmlformats.org/officeDocument/2006/relationships/slideLayout" Target="../slideLayouts/slideLayout400.xml"/><Relationship Id="rId49" Type="http://schemas.openxmlformats.org/officeDocument/2006/relationships/slideLayout" Target="../slideLayouts/slideLayout413.xml"/><Relationship Id="rId10" Type="http://schemas.openxmlformats.org/officeDocument/2006/relationships/slideLayout" Target="../slideLayouts/slideLayout374.xml"/><Relationship Id="rId19" Type="http://schemas.openxmlformats.org/officeDocument/2006/relationships/slideLayout" Target="../slideLayouts/slideLayout383.xml"/><Relationship Id="rId31" Type="http://schemas.openxmlformats.org/officeDocument/2006/relationships/slideLayout" Target="../slideLayouts/slideLayout395.xml"/><Relationship Id="rId44" Type="http://schemas.openxmlformats.org/officeDocument/2006/relationships/slideLayout" Target="../slideLayouts/slideLayout408.xml"/><Relationship Id="rId52" Type="http://schemas.openxmlformats.org/officeDocument/2006/relationships/slideLayout" Target="../slideLayouts/slideLayout416.xml"/><Relationship Id="rId4" Type="http://schemas.openxmlformats.org/officeDocument/2006/relationships/slideLayout" Target="../slideLayouts/slideLayout368.xml"/><Relationship Id="rId9" Type="http://schemas.openxmlformats.org/officeDocument/2006/relationships/slideLayout" Target="../slideLayouts/slideLayout373.xml"/><Relationship Id="rId14" Type="http://schemas.openxmlformats.org/officeDocument/2006/relationships/slideLayout" Target="../slideLayouts/slideLayout378.xml"/><Relationship Id="rId22" Type="http://schemas.openxmlformats.org/officeDocument/2006/relationships/slideLayout" Target="../slideLayouts/slideLayout386.xml"/><Relationship Id="rId27" Type="http://schemas.openxmlformats.org/officeDocument/2006/relationships/slideLayout" Target="../slideLayouts/slideLayout391.xml"/><Relationship Id="rId30" Type="http://schemas.openxmlformats.org/officeDocument/2006/relationships/slideLayout" Target="../slideLayouts/slideLayout394.xml"/><Relationship Id="rId35" Type="http://schemas.openxmlformats.org/officeDocument/2006/relationships/slideLayout" Target="../slideLayouts/slideLayout399.xml"/><Relationship Id="rId43" Type="http://schemas.openxmlformats.org/officeDocument/2006/relationships/slideLayout" Target="../slideLayouts/slideLayout407.xml"/><Relationship Id="rId48" Type="http://schemas.openxmlformats.org/officeDocument/2006/relationships/slideLayout" Target="../slideLayouts/slideLayout412.xml"/><Relationship Id="rId8" Type="http://schemas.openxmlformats.org/officeDocument/2006/relationships/slideLayout" Target="../slideLayouts/slideLayout372.xml"/><Relationship Id="rId51" Type="http://schemas.openxmlformats.org/officeDocument/2006/relationships/slideLayout" Target="../slideLayouts/slideLayout41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24.xml"/><Relationship Id="rId13" Type="http://schemas.openxmlformats.org/officeDocument/2006/relationships/slideLayout" Target="../slideLayouts/slideLayout429.xml"/><Relationship Id="rId18" Type="http://schemas.openxmlformats.org/officeDocument/2006/relationships/slideLayout" Target="../slideLayouts/slideLayout434.xml"/><Relationship Id="rId3" Type="http://schemas.openxmlformats.org/officeDocument/2006/relationships/slideLayout" Target="../slideLayouts/slideLayout419.xml"/><Relationship Id="rId21" Type="http://schemas.openxmlformats.org/officeDocument/2006/relationships/slideLayout" Target="../slideLayouts/slideLayout437.xml"/><Relationship Id="rId7" Type="http://schemas.openxmlformats.org/officeDocument/2006/relationships/slideLayout" Target="../slideLayouts/slideLayout423.xml"/><Relationship Id="rId12" Type="http://schemas.openxmlformats.org/officeDocument/2006/relationships/slideLayout" Target="../slideLayouts/slideLayout428.xml"/><Relationship Id="rId17" Type="http://schemas.openxmlformats.org/officeDocument/2006/relationships/slideLayout" Target="../slideLayouts/slideLayout433.xml"/><Relationship Id="rId2" Type="http://schemas.openxmlformats.org/officeDocument/2006/relationships/slideLayout" Target="../slideLayouts/slideLayout418.xml"/><Relationship Id="rId16" Type="http://schemas.openxmlformats.org/officeDocument/2006/relationships/slideLayout" Target="../slideLayouts/slideLayout432.xml"/><Relationship Id="rId20" Type="http://schemas.openxmlformats.org/officeDocument/2006/relationships/slideLayout" Target="../slideLayouts/slideLayout436.xml"/><Relationship Id="rId1" Type="http://schemas.openxmlformats.org/officeDocument/2006/relationships/slideLayout" Target="../slideLayouts/slideLayout417.xml"/><Relationship Id="rId6" Type="http://schemas.openxmlformats.org/officeDocument/2006/relationships/slideLayout" Target="../slideLayouts/slideLayout422.xml"/><Relationship Id="rId11" Type="http://schemas.openxmlformats.org/officeDocument/2006/relationships/slideLayout" Target="../slideLayouts/slideLayout427.xml"/><Relationship Id="rId24" Type="http://schemas.openxmlformats.org/officeDocument/2006/relationships/image" Target="../media/image81.png"/><Relationship Id="rId5" Type="http://schemas.openxmlformats.org/officeDocument/2006/relationships/slideLayout" Target="../slideLayouts/slideLayout421.xml"/><Relationship Id="rId15" Type="http://schemas.openxmlformats.org/officeDocument/2006/relationships/slideLayout" Target="../slideLayouts/slideLayout431.xml"/><Relationship Id="rId23" Type="http://schemas.openxmlformats.org/officeDocument/2006/relationships/theme" Target="../theme/theme19.xml"/><Relationship Id="rId10" Type="http://schemas.openxmlformats.org/officeDocument/2006/relationships/slideLayout" Target="../slideLayouts/slideLayout426.xml"/><Relationship Id="rId19" Type="http://schemas.openxmlformats.org/officeDocument/2006/relationships/slideLayout" Target="../slideLayouts/slideLayout435.xml"/><Relationship Id="rId4" Type="http://schemas.openxmlformats.org/officeDocument/2006/relationships/slideLayout" Target="../slideLayouts/slideLayout420.xml"/><Relationship Id="rId9" Type="http://schemas.openxmlformats.org/officeDocument/2006/relationships/slideLayout" Target="../slideLayouts/slideLayout425.xml"/><Relationship Id="rId14" Type="http://schemas.openxmlformats.org/officeDocument/2006/relationships/slideLayout" Target="../slideLayouts/slideLayout430.xml"/><Relationship Id="rId22" Type="http://schemas.openxmlformats.org/officeDocument/2006/relationships/slideLayout" Target="../slideLayouts/slideLayout4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theme" Target="../theme/theme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image" Target="../media/image11.png"/><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image" Target="../media/image10.png"/><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theme" Target="../theme/theme4.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theme" Target="../theme/theme5.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3.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theme" Target="../theme/theme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image" Target="../media/image23.png"/><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theme" Target="../theme/theme7.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26" Type="http://schemas.openxmlformats.org/officeDocument/2006/relationships/theme" Target="../theme/theme8.xml"/><Relationship Id="rId3" Type="http://schemas.openxmlformats.org/officeDocument/2006/relationships/slideLayout" Target="../slideLayouts/slideLayout142.xml"/><Relationship Id="rId21" Type="http://schemas.openxmlformats.org/officeDocument/2006/relationships/slideLayout" Target="../slideLayouts/slideLayout160.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slideLayout" Target="../slideLayouts/slideLayout164.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slideLayout" Target="../slideLayouts/slideLayout159.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image" Target="../media/image23.png"/><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theme" Target="../theme/theme9.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295" r:id="rId5"/>
    <p:sldLayoutId id="2147484240" r:id="rId6"/>
    <p:sldLayoutId id="2147484296" r:id="rId7"/>
    <p:sldLayoutId id="2147484241" r:id="rId8"/>
    <p:sldLayoutId id="2147484297" r:id="rId9"/>
    <p:sldLayoutId id="2147484244" r:id="rId10"/>
    <p:sldLayoutId id="2147484298" r:id="rId11"/>
    <p:sldLayoutId id="2147484245" r:id="rId12"/>
    <p:sldLayoutId id="2147484247" r:id="rId13"/>
    <p:sldLayoutId id="2147484249" r:id="rId14"/>
    <p:sldLayoutId id="2147484301" r:id="rId15"/>
    <p:sldLayoutId id="2147484251" r:id="rId16"/>
    <p:sldLayoutId id="2147484252" r:id="rId17"/>
    <p:sldLayoutId id="2147484306" r:id="rId18"/>
    <p:sldLayoutId id="2147484307" r:id="rId19"/>
    <p:sldLayoutId id="2147484254" r:id="rId20"/>
    <p:sldLayoutId id="2147484257" r:id="rId21"/>
    <p:sldLayoutId id="2147484258" r:id="rId22"/>
    <p:sldLayoutId id="2147484260" r:id="rId23"/>
    <p:sldLayoutId id="2147484299" r:id="rId24"/>
    <p:sldLayoutId id="2147484263"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6B96BA31-6927-4F31-9093-4EA843F23460}" type="datetimeFigureOut">
              <a:rPr lang="en-US" smtClean="0"/>
              <a:t>10/24/2018</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8663B488-F069-480A-87C5-299783E4EC36}" type="slidenum">
              <a:rPr lang="en-US" smtClean="0"/>
              <a:t>‹#›</a:t>
            </a:fld>
            <a:endParaRPr lang="en-US"/>
          </a:p>
        </p:txBody>
      </p:sp>
    </p:spTree>
    <p:extLst>
      <p:ext uri="{BB962C8B-B14F-4D97-AF65-F5344CB8AC3E}">
        <p14:creationId xmlns:p14="http://schemas.microsoft.com/office/powerpoint/2010/main" val="2861752938"/>
      </p:ext>
    </p:extLst>
  </p:cSld>
  <p:clrMap bg1="lt1" tx1="dk1" bg2="lt2" tx2="dk2" accent1="accent1" accent2="accent2" accent3="accent3" accent4="accent4" accent5="accent5" accent6="accent6" hlink="hlink" folHlink="folHlink"/>
  <p:sldLayoutIdLst>
    <p:sldLayoutId id="2147484548" r:id="rId1"/>
    <p:sldLayoutId id="2147484549" r:id="rId2"/>
    <p:sldLayoutId id="2147484550" r:id="rId3"/>
    <p:sldLayoutId id="2147484551" r:id="rId4"/>
    <p:sldLayoutId id="2147484552" r:id="rId5"/>
    <p:sldLayoutId id="2147484553" r:id="rId6"/>
    <p:sldLayoutId id="2147484554" r:id="rId7"/>
    <p:sldLayoutId id="2147484555" r:id="rId8"/>
    <p:sldLayoutId id="2147484556" r:id="rId9"/>
    <p:sldLayoutId id="2147484557" r:id="rId10"/>
    <p:sldLayoutId id="2147484558" r:id="rId11"/>
    <p:sldLayoutId id="2147484560"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938033586"/>
      </p:ext>
    </p:extLst>
  </p:cSld>
  <p:clrMap bg1="lt1" tx1="dk1" bg2="lt2" tx2="dk2" accent1="accent1" accent2="accent2" accent3="accent3" accent4="accent4" accent5="accent5" accent6="accent6" hlink="hlink" folHlink="folHlink"/>
  <p:sldLayoutIdLst>
    <p:sldLayoutId id="2147484562" r:id="rId1"/>
    <p:sldLayoutId id="2147484563" r:id="rId2"/>
    <p:sldLayoutId id="2147484564" r:id="rId3"/>
    <p:sldLayoutId id="2147484565" r:id="rId4"/>
    <p:sldLayoutId id="2147484566" r:id="rId5"/>
    <p:sldLayoutId id="2147484567" r:id="rId6"/>
    <p:sldLayoutId id="2147484568" r:id="rId7"/>
    <p:sldLayoutId id="2147484569" r:id="rId8"/>
    <p:sldLayoutId id="2147484570" r:id="rId9"/>
    <p:sldLayoutId id="2147484571" r:id="rId10"/>
    <p:sldLayoutId id="2147484572" r:id="rId11"/>
    <p:sldLayoutId id="2147484573" r:id="rId12"/>
    <p:sldLayoutId id="2147484574" r:id="rId13"/>
    <p:sldLayoutId id="2147484575" r:id="rId14"/>
    <p:sldLayoutId id="2147484576" r:id="rId15"/>
    <p:sldLayoutId id="2147484577" r:id="rId16"/>
    <p:sldLayoutId id="2147484578" r:id="rId17"/>
    <p:sldLayoutId id="2147484579" r:id="rId18"/>
    <p:sldLayoutId id="2147484580" r:id="rId19"/>
    <p:sldLayoutId id="2147484581" r:id="rId20"/>
    <p:sldLayoutId id="2147484582" r:id="rId21"/>
    <p:sldLayoutId id="2147484583" r:id="rId22"/>
    <p:sldLayoutId id="2147484584" r:id="rId23"/>
    <p:sldLayoutId id="2147484585" r:id="rId24"/>
    <p:sldLayoutId id="2147484586" r:id="rId25"/>
    <p:sldLayoutId id="2147484587" r:id="rId26"/>
    <p:sldLayoutId id="2147484588" r:id="rId27"/>
    <p:sldLayoutId id="2147484589" r:id="rId28"/>
    <p:sldLayoutId id="2147484590" r:id="rId29"/>
    <p:sldLayoutId id="2147484591" r:id="rId30"/>
    <p:sldLayoutId id="2147484592" r:id="rId3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2"/>
            <a:ext cx="11887197"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5" y="-8394"/>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72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172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723"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1723"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172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172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521245992"/>
      </p:ext>
    </p:extLst>
  </p:cSld>
  <p:clrMap bg1="lt1" tx1="dk1" bg2="lt2" tx2="dk2" accent1="accent1" accent2="accent2" accent3="accent3" accent4="accent4" accent5="accent5" accent6="accent6" hlink="hlink" folHlink="folHlink"/>
  <p:sldLayoutIdLst>
    <p:sldLayoutId id="2147484594" r:id="rId1"/>
    <p:sldLayoutId id="2147484595" r:id="rId2"/>
    <p:sldLayoutId id="2147484596" r:id="rId3"/>
    <p:sldLayoutId id="2147484597" r:id="rId4"/>
    <p:sldLayoutId id="2147484598" r:id="rId5"/>
    <p:sldLayoutId id="2147484599" r:id="rId6"/>
    <p:sldLayoutId id="2147484600" r:id="rId7"/>
    <p:sldLayoutId id="2147484601" r:id="rId8"/>
    <p:sldLayoutId id="2147484602" r:id="rId9"/>
    <p:sldLayoutId id="2147484603" r:id="rId10"/>
    <p:sldLayoutId id="2147484604" r:id="rId11"/>
    <p:sldLayoutId id="2147484605" r:id="rId12"/>
    <p:sldLayoutId id="2147484606" r:id="rId13"/>
    <p:sldLayoutId id="2147484607" r:id="rId14"/>
    <p:sldLayoutId id="2147484608" r:id="rId15"/>
    <p:sldLayoutId id="2147484609" r:id="rId16"/>
    <p:sldLayoutId id="2147484610" r:id="rId17"/>
    <p:sldLayoutId id="2147484611" r:id="rId18"/>
    <p:sldLayoutId id="2147484612" r:id="rId19"/>
    <p:sldLayoutId id="2147484613" r:id="rId20"/>
    <p:sldLayoutId id="2147484614" r:id="rId21"/>
    <p:sldLayoutId id="2147484615" r:id="rId22"/>
    <p:sldLayoutId id="2147484616" r:id="rId23"/>
  </p:sldLayoutIdLst>
  <p:transition>
    <p:fade/>
  </p:transition>
  <p:txStyles>
    <p:titleStyle>
      <a:lvl1pPr algn="l" defTabSz="931992"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24" marR="0" indent="-342624" algn="l" defTabSz="931992"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731" marR="0" indent="-241106" algn="l" defTabSz="931992" rtl="0" eaLnBrk="1" fontAlgn="auto" latinLnBrk="0" hangingPunct="1">
        <a:lnSpc>
          <a:spcPct val="90000"/>
        </a:lnSpc>
        <a:spcBef>
          <a:spcPct val="20000"/>
        </a:spcBef>
        <a:spcAft>
          <a:spcPts val="0"/>
        </a:spcAft>
        <a:buClrTx/>
        <a:buSzPct val="90000"/>
        <a:buFont typeface="Arial" pitchFamily="34" charset="0"/>
        <a:buChar char="•"/>
        <a:tabLst/>
        <a:defRPr sz="2398" kern="1200" spc="0" baseline="0">
          <a:gradFill>
            <a:gsLst>
              <a:gs pos="1250">
                <a:schemeClr val="tx1"/>
              </a:gs>
              <a:gs pos="100000">
                <a:schemeClr val="tx1"/>
              </a:gs>
            </a:gsLst>
            <a:lin ang="5400000" scaled="0"/>
          </a:gradFill>
          <a:latin typeface="+mn-lt"/>
          <a:ea typeface="+mn-ea"/>
          <a:cs typeface="+mn-cs"/>
        </a:defRPr>
      </a:lvl2pPr>
      <a:lvl3pPr marL="799457" marR="0" indent="-228416" algn="l" defTabSz="931992"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873" marR="0" indent="-228416" algn="l" defTabSz="931992"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6289" marR="0" indent="-228416" algn="l" defTabSz="931992"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2978"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974"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4971"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60968"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992" rtl="0" eaLnBrk="1" latinLnBrk="0" hangingPunct="1">
        <a:defRPr sz="1798" kern="1200">
          <a:solidFill>
            <a:schemeClr val="tx1"/>
          </a:solidFill>
          <a:latin typeface="+mn-lt"/>
          <a:ea typeface="+mn-ea"/>
          <a:cs typeface="+mn-cs"/>
        </a:defRPr>
      </a:lvl1pPr>
      <a:lvl2pPr marL="465996" algn="l" defTabSz="931992" rtl="0" eaLnBrk="1" latinLnBrk="0" hangingPunct="1">
        <a:defRPr sz="1798" kern="1200">
          <a:solidFill>
            <a:schemeClr val="tx1"/>
          </a:solidFill>
          <a:latin typeface="+mn-lt"/>
          <a:ea typeface="+mn-ea"/>
          <a:cs typeface="+mn-cs"/>
        </a:defRPr>
      </a:lvl2pPr>
      <a:lvl3pPr marL="931992" algn="l" defTabSz="931992" rtl="0" eaLnBrk="1" latinLnBrk="0" hangingPunct="1">
        <a:defRPr sz="1798" kern="1200">
          <a:solidFill>
            <a:schemeClr val="tx1"/>
          </a:solidFill>
          <a:latin typeface="+mn-lt"/>
          <a:ea typeface="+mn-ea"/>
          <a:cs typeface="+mn-cs"/>
        </a:defRPr>
      </a:lvl3pPr>
      <a:lvl4pPr marL="1397988" algn="l" defTabSz="931992" rtl="0" eaLnBrk="1" latinLnBrk="0" hangingPunct="1">
        <a:defRPr sz="1798" kern="1200">
          <a:solidFill>
            <a:schemeClr val="tx1"/>
          </a:solidFill>
          <a:latin typeface="+mn-lt"/>
          <a:ea typeface="+mn-ea"/>
          <a:cs typeface="+mn-cs"/>
        </a:defRPr>
      </a:lvl4pPr>
      <a:lvl5pPr marL="1863985" algn="l" defTabSz="931992" rtl="0" eaLnBrk="1" latinLnBrk="0" hangingPunct="1">
        <a:defRPr sz="1798" kern="1200">
          <a:solidFill>
            <a:schemeClr val="tx1"/>
          </a:solidFill>
          <a:latin typeface="+mn-lt"/>
          <a:ea typeface="+mn-ea"/>
          <a:cs typeface="+mn-cs"/>
        </a:defRPr>
      </a:lvl5pPr>
      <a:lvl6pPr marL="2329981" algn="l" defTabSz="931992" rtl="0" eaLnBrk="1" latinLnBrk="0" hangingPunct="1">
        <a:defRPr sz="1798" kern="1200">
          <a:solidFill>
            <a:schemeClr val="tx1"/>
          </a:solidFill>
          <a:latin typeface="+mn-lt"/>
          <a:ea typeface="+mn-ea"/>
          <a:cs typeface="+mn-cs"/>
        </a:defRPr>
      </a:lvl6pPr>
      <a:lvl7pPr marL="2795976" algn="l" defTabSz="931992" rtl="0" eaLnBrk="1" latinLnBrk="0" hangingPunct="1">
        <a:defRPr sz="1798" kern="1200">
          <a:solidFill>
            <a:schemeClr val="tx1"/>
          </a:solidFill>
          <a:latin typeface="+mn-lt"/>
          <a:ea typeface="+mn-ea"/>
          <a:cs typeface="+mn-cs"/>
        </a:defRPr>
      </a:lvl7pPr>
      <a:lvl8pPr marL="3261973" algn="l" defTabSz="931992" rtl="0" eaLnBrk="1" latinLnBrk="0" hangingPunct="1">
        <a:defRPr sz="1798" kern="1200">
          <a:solidFill>
            <a:schemeClr val="tx1"/>
          </a:solidFill>
          <a:latin typeface="+mn-lt"/>
          <a:ea typeface="+mn-ea"/>
          <a:cs typeface="+mn-cs"/>
        </a:defRPr>
      </a:lvl8pPr>
      <a:lvl9pPr marL="3727969" algn="l" defTabSz="931992"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608674350"/>
      </p:ext>
    </p:extLst>
  </p:cSld>
  <p:clrMap bg1="dk1" tx1="lt1" bg2="dk2" tx2="lt2" accent1="accent1" accent2="accent2" accent3="accent3" accent4="accent4" accent5="accent5" accent6="accent6" hlink="hlink" folHlink="folHlink"/>
  <p:sldLayoutIdLst>
    <p:sldLayoutId id="2147484618" r:id="rId1"/>
    <p:sldLayoutId id="2147484619" r:id="rId2"/>
    <p:sldLayoutId id="2147484620" r:id="rId3"/>
    <p:sldLayoutId id="2147484621" r:id="rId4"/>
    <p:sldLayoutId id="2147484622" r:id="rId5"/>
    <p:sldLayoutId id="2147484623" r:id="rId6"/>
    <p:sldLayoutId id="2147484624" r:id="rId7"/>
    <p:sldLayoutId id="2147484625" r:id="rId8"/>
    <p:sldLayoutId id="2147484626" r:id="rId9"/>
    <p:sldLayoutId id="2147484627" r:id="rId10"/>
    <p:sldLayoutId id="2147484628" r:id="rId11"/>
    <p:sldLayoutId id="2147484629" r:id="rId12"/>
    <p:sldLayoutId id="2147484630" r:id="rId13"/>
    <p:sldLayoutId id="2147484631" r:id="rId14"/>
    <p:sldLayoutId id="2147484632" r:id="rId15"/>
    <p:sldLayoutId id="2147484633" r:id="rId16"/>
    <p:sldLayoutId id="2147484634" r:id="rId17"/>
    <p:sldLayoutId id="2147484635" r:id="rId18"/>
    <p:sldLayoutId id="2147484636" r:id="rId19"/>
    <p:sldLayoutId id="2147484637" r:id="rId20"/>
    <p:sldLayoutId id="2147484638" r:id="rId21"/>
    <p:sldLayoutId id="2147484639" r:id="rId22"/>
    <p:sldLayoutId id="2147484640" r:id="rId23"/>
    <p:sldLayoutId id="2147484641" r:id="rId24"/>
  </p:sldLayoutIdLst>
  <p:transition>
    <p:fade/>
  </p:transition>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0" marR="0" indent="-342860" algn="l" defTabSz="932634"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32" marR="0" indent="-241273" algn="l" defTabSz="93263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09"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81"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56" marR="0" indent="-228574" algn="l" defTabSz="93263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21294558-F853-46DA-845C-C38CC3592FCC}" type="datetimeFigureOut">
              <a:rPr lang="en-US" smtClean="0"/>
              <a:t>10/24/2018</a:t>
            </a:fld>
            <a:endParaRPr lang="en-US"/>
          </a:p>
        </p:txBody>
      </p:sp>
      <p:sp>
        <p:nvSpPr>
          <p:cNvPr id="5" name="Footer Placeholder 4"/>
          <p:cNvSpPr>
            <a:spLocks noGrp="1"/>
          </p:cNvSpPr>
          <p:nvPr>
            <p:ph type="ftr" sz="quarter" idx="3"/>
          </p:nvPr>
        </p:nvSpPr>
        <p:spPr>
          <a:xfrm>
            <a:off x="4119564" y="6483350"/>
            <a:ext cx="4197350" cy="371475"/>
          </a:xfrm>
          <a:prstGeom prst="rect">
            <a:avLst/>
          </a:prstGeom>
        </p:spPr>
        <p:txBody>
          <a:bodyPr vert="horz" lIns="91440" tIns="45720" rIns="91440" bIns="45720" rtlCol="0" anchor="ctr"/>
          <a:lstStyle>
            <a:lvl1pPr algn="ctr">
              <a:defRPr sz="119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9" y="6483350"/>
            <a:ext cx="2797175" cy="371475"/>
          </a:xfrm>
          <a:prstGeom prst="rect">
            <a:avLst/>
          </a:prstGeom>
        </p:spPr>
        <p:txBody>
          <a:bodyPr vert="horz" lIns="91440" tIns="45720" rIns="91440" bIns="45720" rtlCol="0" anchor="ctr"/>
          <a:lstStyle>
            <a:lvl1pPr algn="r">
              <a:defRPr sz="1199">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10"/>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2267656311"/>
      </p:ext>
    </p:extLst>
  </p:cSld>
  <p:clrMap bg1="lt1" tx1="dk1" bg2="lt2" tx2="dk2" accent1="accent1" accent2="accent2" accent3="accent3" accent4="accent4" accent5="accent5" accent6="accent6" hlink="hlink" folHlink="folHlink"/>
  <p:sldLayoutIdLst>
    <p:sldLayoutId id="2147484643" r:id="rId1"/>
    <p:sldLayoutId id="2147484644" r:id="rId2"/>
    <p:sldLayoutId id="2147484645" r:id="rId3"/>
    <p:sldLayoutId id="2147484646" r:id="rId4"/>
    <p:sldLayoutId id="2147484647" r:id="rId5"/>
    <p:sldLayoutId id="2147484648" r:id="rId6"/>
    <p:sldLayoutId id="2147484649" r:id="rId7"/>
    <p:sldLayoutId id="2147484650" r:id="rId8"/>
  </p:sldLayoutIdLst>
  <p:txStyles>
    <p:titleStyle>
      <a:lvl1pPr algn="l" defTabSz="914224"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7" indent="-228557" algn="l" defTabSz="91422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9" indent="-228557" algn="l" defTabSz="91422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7" algn="l" defTabSz="91422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7"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2"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4" indent="-228557" algn="l" defTabSz="91422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4" rtl="0" eaLnBrk="1" latinLnBrk="0" hangingPunct="1">
        <a:defRPr sz="1800" kern="1200">
          <a:solidFill>
            <a:schemeClr val="tx1"/>
          </a:solidFill>
          <a:latin typeface="+mn-lt"/>
          <a:ea typeface="+mn-ea"/>
          <a:cs typeface="+mn-cs"/>
        </a:defRPr>
      </a:lvl1pPr>
      <a:lvl2pPr marL="457112" algn="l" defTabSz="914224" rtl="0" eaLnBrk="1" latinLnBrk="0" hangingPunct="1">
        <a:defRPr sz="1800" kern="1200">
          <a:solidFill>
            <a:schemeClr val="tx1"/>
          </a:solidFill>
          <a:latin typeface="+mn-lt"/>
          <a:ea typeface="+mn-ea"/>
          <a:cs typeface="+mn-cs"/>
        </a:defRPr>
      </a:lvl2pPr>
      <a:lvl3pPr marL="914224" algn="l" defTabSz="914224" rtl="0" eaLnBrk="1" latinLnBrk="0" hangingPunct="1">
        <a:defRPr sz="1800" kern="1200">
          <a:solidFill>
            <a:schemeClr val="tx1"/>
          </a:solidFill>
          <a:latin typeface="+mn-lt"/>
          <a:ea typeface="+mn-ea"/>
          <a:cs typeface="+mn-cs"/>
        </a:defRPr>
      </a:lvl3pPr>
      <a:lvl4pPr marL="1371336" algn="l" defTabSz="914224" rtl="0" eaLnBrk="1" latinLnBrk="0" hangingPunct="1">
        <a:defRPr sz="1800" kern="1200">
          <a:solidFill>
            <a:schemeClr val="tx1"/>
          </a:solidFill>
          <a:latin typeface="+mn-lt"/>
          <a:ea typeface="+mn-ea"/>
          <a:cs typeface="+mn-cs"/>
        </a:defRPr>
      </a:lvl4pPr>
      <a:lvl5pPr marL="1828449" algn="l" defTabSz="914224" rtl="0" eaLnBrk="1" latinLnBrk="0" hangingPunct="1">
        <a:defRPr sz="1800" kern="1200">
          <a:solidFill>
            <a:schemeClr val="tx1"/>
          </a:solidFill>
          <a:latin typeface="+mn-lt"/>
          <a:ea typeface="+mn-ea"/>
          <a:cs typeface="+mn-cs"/>
        </a:defRPr>
      </a:lvl5pPr>
      <a:lvl6pPr marL="2285561" algn="l" defTabSz="914224" rtl="0" eaLnBrk="1" latinLnBrk="0" hangingPunct="1">
        <a:defRPr sz="1800" kern="1200">
          <a:solidFill>
            <a:schemeClr val="tx1"/>
          </a:solidFill>
          <a:latin typeface="+mn-lt"/>
          <a:ea typeface="+mn-ea"/>
          <a:cs typeface="+mn-cs"/>
        </a:defRPr>
      </a:lvl6pPr>
      <a:lvl7pPr marL="2742673" algn="l" defTabSz="914224" rtl="0" eaLnBrk="1" latinLnBrk="0" hangingPunct="1">
        <a:defRPr sz="1800" kern="1200">
          <a:solidFill>
            <a:schemeClr val="tx1"/>
          </a:solidFill>
          <a:latin typeface="+mn-lt"/>
          <a:ea typeface="+mn-ea"/>
          <a:cs typeface="+mn-cs"/>
        </a:defRPr>
      </a:lvl7pPr>
      <a:lvl8pPr marL="3199785" algn="l" defTabSz="914224" rtl="0" eaLnBrk="1" latinLnBrk="0" hangingPunct="1">
        <a:defRPr sz="1800" kern="1200">
          <a:solidFill>
            <a:schemeClr val="tx1"/>
          </a:solidFill>
          <a:latin typeface="+mn-lt"/>
          <a:ea typeface="+mn-ea"/>
          <a:cs typeface="+mn-cs"/>
        </a:defRPr>
      </a:lvl8pPr>
      <a:lvl9pPr marL="3656897" algn="l" defTabSz="91422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269">
          <p15:clr>
            <a:srgbClr val="F26B43"/>
          </p15:clr>
        </p15:guide>
        <p15:guide id="3" pos="7661">
          <p15:clr>
            <a:srgbClr val="F26B43"/>
          </p15:clr>
        </p15:guide>
        <p15:guide id="4" pos="7565">
          <p15:clr>
            <a:srgbClr val="F26B43"/>
          </p15:clr>
        </p15:guide>
        <p15:guide id="5" orient="horz" pos="187">
          <p15:clr>
            <a:srgbClr val="F26B43"/>
          </p15:clr>
        </p15:guide>
        <p15:guide id="6" orient="horz" pos="283">
          <p15:clr>
            <a:srgbClr val="F26B43"/>
          </p15:clr>
        </p15:guide>
        <p15:guide id="7" orient="horz" pos="4219">
          <p15:clr>
            <a:srgbClr val="F26B43"/>
          </p15:clr>
        </p15:guide>
        <p15:guide id="8" orient="horz" pos="4123">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32293" fontAlgn="base">
                  <a:lnSpc>
                    <a:spcPct val="100000"/>
                  </a:lnSpc>
                  <a:spcBef>
                    <a:spcPct val="0"/>
                  </a:spcBef>
                  <a:spcAft>
                    <a:spcPct val="0"/>
                  </a:spcAft>
                </a:pPr>
                <a:r>
                  <a:rPr lang="en-US" sz="50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50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50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321947283"/>
      </p:ext>
    </p:extLst>
  </p:cSld>
  <p:clrMap bg1="lt1" tx1="dk1" bg2="lt2" tx2="dk2" accent1="accent1" accent2="accent2" accent3="accent3" accent4="accent4" accent5="accent5" accent6="accent6" hlink="hlink" folHlink="folHlink"/>
  <p:sldLayoutIdLst>
    <p:sldLayoutId id="2147484652" r:id="rId1"/>
    <p:sldLayoutId id="2147484653" r:id="rId2"/>
    <p:sldLayoutId id="2147484654" r:id="rId3"/>
    <p:sldLayoutId id="2147484655" r:id="rId4"/>
    <p:sldLayoutId id="2147484656" r:id="rId5"/>
    <p:sldLayoutId id="2147484657" r:id="rId6"/>
    <p:sldLayoutId id="2147484658" r:id="rId7"/>
    <p:sldLayoutId id="2147484659" r:id="rId8"/>
    <p:sldLayoutId id="2147484660" r:id="rId9"/>
    <p:sldLayoutId id="2147484661" r:id="rId10"/>
    <p:sldLayoutId id="2147484662" r:id="rId11"/>
    <p:sldLayoutId id="2147484663" r:id="rId12"/>
    <p:sldLayoutId id="2147484664" r:id="rId13"/>
    <p:sldLayoutId id="2147484665" r:id="rId14"/>
    <p:sldLayoutId id="2147484666" r:id="rId15"/>
    <p:sldLayoutId id="2147484667" r:id="rId16"/>
    <p:sldLayoutId id="2147484668" r:id="rId17"/>
    <p:sldLayoutId id="2147484669" r:id="rId18"/>
    <p:sldLayoutId id="2147484670" r:id="rId19"/>
    <p:sldLayoutId id="2147484671" r:id="rId20"/>
    <p:sldLayoutId id="2147484672" r:id="rId21"/>
    <p:sldLayoutId id="2147484673" r:id="rId22"/>
    <p:sldLayoutId id="2147484674" r:id="rId23"/>
    <p:sldLayoutId id="2147484675" r:id="rId24"/>
    <p:sldLayoutId id="2147484676" r:id="rId25"/>
    <p:sldLayoutId id="2147484677" r:id="rId26"/>
    <p:sldLayoutId id="2147484678" r:id="rId27"/>
    <p:sldLayoutId id="2147484679" r:id="rId28"/>
    <p:sldLayoutId id="2147484680" r:id="rId29"/>
    <p:sldLayoutId id="2147484681" r:id="rId30"/>
    <p:sldLayoutId id="2147484682" r:id="rId31"/>
    <p:sldLayoutId id="2147484683" r:id="rId32"/>
    <p:sldLayoutId id="2147484684" r:id="rId33"/>
    <p:sldLayoutId id="2147484685" r:id="rId34"/>
    <p:sldLayoutId id="2147484686" r:id="rId35"/>
    <p:sldLayoutId id="2147484687" r:id="rId36"/>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5400000">
            <a:off x="9584879" y="2902196"/>
            <a:ext cx="6627287" cy="727646"/>
          </a:xfrm>
          <a:prstGeom prst="rect">
            <a:avLst/>
          </a:prstGeom>
        </p:spPr>
      </p:pic>
      <p:pic>
        <p:nvPicPr>
          <p:cNvPr id="6" name="Picture 5"/>
          <p:cNvPicPr>
            <a:picLocks noChangeAspect="1"/>
          </p:cNvPicPr>
          <p:nvPr userDrawn="1"/>
        </p:nvPicPr>
        <p:blipFill rotWithShape="1">
          <a:blip r:embed="rId13" cstate="print">
            <a:extLst>
              <a:ext uri="{28A0092B-C50C-407E-A947-70E740481C1C}">
                <a14:useLocalDpi xmlns:a14="http://schemas.microsoft.com/office/drawing/2010/main" val="0"/>
              </a:ext>
            </a:extLst>
          </a:blip>
          <a:srcRect/>
          <a:stretch/>
        </p:blipFill>
        <p:spPr>
          <a:xfrm rot="5400000">
            <a:off x="11190934" y="2023787"/>
            <a:ext cx="4422858" cy="280033"/>
          </a:xfrm>
          <a:prstGeom prst="rect">
            <a:avLst/>
          </a:prstGeom>
        </p:spPr>
      </p:pic>
    </p:spTree>
    <p:extLst>
      <p:ext uri="{BB962C8B-B14F-4D97-AF65-F5344CB8AC3E}">
        <p14:creationId xmlns:p14="http://schemas.microsoft.com/office/powerpoint/2010/main" val="3794655162"/>
      </p:ext>
    </p:extLst>
  </p:cSld>
  <p:clrMap bg1="lt1" tx1="dk1" bg2="lt2" tx2="dk2" accent1="accent1" accent2="accent2" accent3="accent3" accent4="accent4" accent5="accent5" accent6="accent6" hlink="hlink" folHlink="folHlink"/>
  <p:sldLayoutIdLst>
    <p:sldLayoutId id="2147484699" r:id="rId1"/>
    <p:sldLayoutId id="2147484700" r:id="rId2"/>
    <p:sldLayoutId id="2147484701" r:id="rId3"/>
    <p:sldLayoutId id="2147484702" r:id="rId4"/>
    <p:sldLayoutId id="2147484703" r:id="rId5"/>
    <p:sldLayoutId id="2147484704" r:id="rId6"/>
    <p:sldLayoutId id="2147484705" r:id="rId7"/>
    <p:sldLayoutId id="2147484706" r:id="rId8"/>
    <p:sldLayoutId id="2147484707" r:id="rId9"/>
    <p:sldLayoutId id="2147484709" r:id="rId10"/>
  </p:sldLayoutIdLst>
  <p:transition>
    <p:fade/>
  </p:transition>
  <p:hf sldNum="0" hdr="0" ftr="0" dt="0"/>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accent1"/>
              </a:gs>
              <a:gs pos="100000">
                <a:schemeClr val="accent1"/>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rot="5400000">
            <a:off x="10532396" y="1944336"/>
            <a:ext cx="4298019" cy="409352"/>
          </a:xfrm>
          <a:prstGeom prst="rect">
            <a:avLst/>
          </a:prstGeom>
        </p:spPr>
      </p:pic>
    </p:spTree>
    <p:extLst>
      <p:ext uri="{BB962C8B-B14F-4D97-AF65-F5344CB8AC3E}">
        <p14:creationId xmlns:p14="http://schemas.microsoft.com/office/powerpoint/2010/main" val="4078270822"/>
      </p:ext>
    </p:extLst>
  </p:cSld>
  <p:clrMap bg1="lt1" tx1="dk1" bg2="lt2" tx2="dk2" accent1="accent1" accent2="accent2" accent3="accent3" accent4="accent4" accent5="accent5" accent6="accent6" hlink="hlink" folHlink="folHlink"/>
  <p:sldLayoutIdLst>
    <p:sldLayoutId id="2147484724" r:id="rId1"/>
    <p:sldLayoutId id="2147484725" r:id="rId2"/>
    <p:sldLayoutId id="2147484726" r:id="rId3"/>
    <p:sldLayoutId id="2147484727" r:id="rId4"/>
    <p:sldLayoutId id="2147484728" r:id="rId5"/>
    <p:sldLayoutId id="2147484729" r:id="rId6"/>
    <p:sldLayoutId id="2147484730" r:id="rId7"/>
    <p:sldLayoutId id="2147484731" r:id="rId8"/>
    <p:sldLayoutId id="2147484732" r:id="rId9"/>
    <p:sldLayoutId id="2147484733" r:id="rId10"/>
    <p:sldLayoutId id="2147484734" r:id="rId11"/>
    <p:sldLayoutId id="2147484735" r:id="rId12"/>
    <p:sldLayoutId id="2147484736" r:id="rId13"/>
    <p:sldLayoutId id="2147484737" r:id="rId14"/>
    <p:sldLayoutId id="2147484738" r:id="rId15"/>
    <p:sldLayoutId id="2147484739" r:id="rId16"/>
    <p:sldLayoutId id="2147484740" r:id="rId17"/>
    <p:sldLayoutId id="2147484741" r:id="rId18"/>
    <p:sldLayoutId id="2147484742" r:id="rId19"/>
    <p:sldLayoutId id="2147484743" r:id="rId20"/>
    <p:sldLayoutId id="2147484744" r:id="rId21"/>
    <p:sldLayoutId id="2147484745" r:id="rId22"/>
    <p:sldLayoutId id="2147484746" r:id="rId23"/>
    <p:sldLayoutId id="2147484747" r:id="rId24"/>
    <p:sldLayoutId id="2147484748" r:id="rId25"/>
    <p:sldLayoutId id="2147484749" r:id="rId26"/>
    <p:sldLayoutId id="2147484750" r:id="rId27"/>
    <p:sldLayoutId id="2147484751" r:id="rId28"/>
    <p:sldLayoutId id="2147484852" r:id="rId29"/>
  </p:sldLayoutIdLst>
  <p:transition>
    <p:fade/>
  </p:transition>
  <p:txStyles>
    <p:titleStyle>
      <a:lvl1pPr algn="l" defTabSz="932193"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99" marR="0" indent="-342699" algn="l" defTabSz="932193"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56" marR="0" indent="-241157" algn="l" defTabSz="932193"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99629" marR="0" indent="-228466" algn="l" defTabSz="932193"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3pPr>
      <a:lvl4pPr marL="1028096" marR="0" indent="-228466" algn="l" defTabSz="932193"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6561" marR="0" indent="-228466" algn="l" defTabSz="932193"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3533" indent="-233049" algn="l" defTabSz="93219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630" indent="-233049" algn="l" defTabSz="93219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727" indent="-233049" algn="l" defTabSz="93219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824" indent="-233049" algn="l" defTabSz="93219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93" rtl="0" eaLnBrk="1" latinLnBrk="0" hangingPunct="1">
        <a:defRPr sz="1799" kern="1200">
          <a:solidFill>
            <a:schemeClr val="tx1"/>
          </a:solidFill>
          <a:latin typeface="+mn-lt"/>
          <a:ea typeface="+mn-ea"/>
          <a:cs typeface="+mn-cs"/>
        </a:defRPr>
      </a:lvl1pPr>
      <a:lvl2pPr marL="466096" algn="l" defTabSz="932193" rtl="0" eaLnBrk="1" latinLnBrk="0" hangingPunct="1">
        <a:defRPr sz="1799" kern="1200">
          <a:solidFill>
            <a:schemeClr val="tx1"/>
          </a:solidFill>
          <a:latin typeface="+mn-lt"/>
          <a:ea typeface="+mn-ea"/>
          <a:cs typeface="+mn-cs"/>
        </a:defRPr>
      </a:lvl2pPr>
      <a:lvl3pPr marL="932193" algn="l" defTabSz="932193" rtl="0" eaLnBrk="1" latinLnBrk="0" hangingPunct="1">
        <a:defRPr sz="1799" kern="1200">
          <a:solidFill>
            <a:schemeClr val="tx1"/>
          </a:solidFill>
          <a:latin typeface="+mn-lt"/>
          <a:ea typeface="+mn-ea"/>
          <a:cs typeface="+mn-cs"/>
        </a:defRPr>
      </a:lvl3pPr>
      <a:lvl4pPr marL="1398290" algn="l" defTabSz="932193" rtl="0" eaLnBrk="1" latinLnBrk="0" hangingPunct="1">
        <a:defRPr sz="1799" kern="1200">
          <a:solidFill>
            <a:schemeClr val="tx1"/>
          </a:solidFill>
          <a:latin typeface="+mn-lt"/>
          <a:ea typeface="+mn-ea"/>
          <a:cs typeface="+mn-cs"/>
        </a:defRPr>
      </a:lvl4pPr>
      <a:lvl5pPr marL="1864387" algn="l" defTabSz="932193" rtl="0" eaLnBrk="1" latinLnBrk="0" hangingPunct="1">
        <a:defRPr sz="1799" kern="1200">
          <a:solidFill>
            <a:schemeClr val="tx1"/>
          </a:solidFill>
          <a:latin typeface="+mn-lt"/>
          <a:ea typeface="+mn-ea"/>
          <a:cs typeface="+mn-cs"/>
        </a:defRPr>
      </a:lvl5pPr>
      <a:lvl6pPr marL="2330485" algn="l" defTabSz="932193" rtl="0" eaLnBrk="1" latinLnBrk="0" hangingPunct="1">
        <a:defRPr sz="1799" kern="1200">
          <a:solidFill>
            <a:schemeClr val="tx1"/>
          </a:solidFill>
          <a:latin typeface="+mn-lt"/>
          <a:ea typeface="+mn-ea"/>
          <a:cs typeface="+mn-cs"/>
        </a:defRPr>
      </a:lvl6pPr>
      <a:lvl7pPr marL="2796581" algn="l" defTabSz="932193" rtl="0" eaLnBrk="1" latinLnBrk="0" hangingPunct="1">
        <a:defRPr sz="1799" kern="1200">
          <a:solidFill>
            <a:schemeClr val="tx1"/>
          </a:solidFill>
          <a:latin typeface="+mn-lt"/>
          <a:ea typeface="+mn-ea"/>
          <a:cs typeface="+mn-cs"/>
        </a:defRPr>
      </a:lvl7pPr>
      <a:lvl8pPr marL="3262678" algn="l" defTabSz="932193" rtl="0" eaLnBrk="1" latinLnBrk="0" hangingPunct="1">
        <a:defRPr sz="1799" kern="1200">
          <a:solidFill>
            <a:schemeClr val="tx1"/>
          </a:solidFill>
          <a:latin typeface="+mn-lt"/>
          <a:ea typeface="+mn-ea"/>
          <a:cs typeface="+mn-cs"/>
        </a:defRPr>
      </a:lvl8pPr>
      <a:lvl9pPr marL="3728776" algn="l" defTabSz="93219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54"/>
          <a:stretch>
            <a:fillRect/>
          </a:stretch>
        </p:blipFill>
        <p:spPr>
          <a:xfrm rot="5400000">
            <a:off x="9393899" y="3050513"/>
            <a:ext cx="6995160" cy="894134"/>
          </a:xfrm>
          <a:prstGeom prst="rect">
            <a:avLst/>
          </a:prstGeom>
        </p:spPr>
      </p:pic>
      <p:sp>
        <p:nvSpPr>
          <p:cNvPr id="3"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lgn="r">
              <a:defRPr sz="1200">
                <a:solidFill>
                  <a:schemeClr val="tx1">
                    <a:tint val="75000"/>
                  </a:schemeClr>
                </a:solidFill>
              </a:defRPr>
            </a:lvl1pPr>
          </a:lstStyle>
          <a:p>
            <a:pPr>
              <a:defRPr/>
            </a:pPr>
            <a:r>
              <a:rPr lang="en-US" sz="1400" dirty="0">
                <a:gradFill>
                  <a:gsLst>
                    <a:gs pos="8367">
                      <a:srgbClr val="000000"/>
                    </a:gs>
                    <a:gs pos="31000">
                      <a:srgbClr val="000000"/>
                    </a:gs>
                  </a:gsLst>
                  <a:lin ang="5400000" scaled="0"/>
                </a:gradFill>
              </a:rPr>
              <a:t>&lt;</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dirty="0">
                <a:gradFill>
                  <a:gsLst>
                    <a:gs pos="8367">
                      <a:srgbClr val="000000"/>
                    </a:gs>
                    <a:gs pos="31000">
                      <a:srgbClr val="000000"/>
                    </a:gs>
                  </a:gsLst>
                  <a:lin ang="5400000" scaled="0"/>
                </a:gradFill>
              </a:rPr>
              <a:t>&gt;&lt;Section title goes here&gt;</a:t>
            </a:r>
          </a:p>
          <a:p>
            <a:endParaRPr lang="en-US" dirty="0"/>
          </a:p>
        </p:txBody>
      </p:sp>
      <p:sp>
        <p:nvSpPr>
          <p:cNvPr id="6"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spTree>
    <p:extLst>
      <p:ext uri="{BB962C8B-B14F-4D97-AF65-F5344CB8AC3E}">
        <p14:creationId xmlns:p14="http://schemas.microsoft.com/office/powerpoint/2010/main" val="2346836178"/>
      </p:ext>
    </p:extLst>
  </p:cSld>
  <p:clrMap bg1="lt1" tx1="dk1" bg2="lt2" tx2="dk2" accent1="accent1" accent2="accent2" accent3="accent3" accent4="accent4" accent5="accent5" accent6="accent6" hlink="hlink" folHlink="folHlink"/>
  <p:sldLayoutIdLst>
    <p:sldLayoutId id="2147484753" r:id="rId1"/>
    <p:sldLayoutId id="2147484754" r:id="rId2"/>
    <p:sldLayoutId id="2147484755" r:id="rId3"/>
    <p:sldLayoutId id="2147484756" r:id="rId4"/>
    <p:sldLayoutId id="2147484757" r:id="rId5"/>
    <p:sldLayoutId id="2147484758" r:id="rId6"/>
    <p:sldLayoutId id="2147484759" r:id="rId7"/>
    <p:sldLayoutId id="2147484760" r:id="rId8"/>
    <p:sldLayoutId id="2147484761" r:id="rId9"/>
    <p:sldLayoutId id="2147484762" r:id="rId10"/>
    <p:sldLayoutId id="2147484763" r:id="rId11"/>
    <p:sldLayoutId id="2147484764" r:id="rId12"/>
    <p:sldLayoutId id="2147484765" r:id="rId13"/>
    <p:sldLayoutId id="2147484766" r:id="rId14"/>
    <p:sldLayoutId id="2147484767" r:id="rId15"/>
    <p:sldLayoutId id="2147484768" r:id="rId16"/>
    <p:sldLayoutId id="2147484769" r:id="rId17"/>
    <p:sldLayoutId id="2147484770" r:id="rId18"/>
    <p:sldLayoutId id="2147484771" r:id="rId19"/>
    <p:sldLayoutId id="2147484772" r:id="rId20"/>
    <p:sldLayoutId id="2147484773" r:id="rId21"/>
    <p:sldLayoutId id="2147484774" r:id="rId22"/>
    <p:sldLayoutId id="2147484775" r:id="rId23"/>
    <p:sldLayoutId id="2147484776" r:id="rId24"/>
    <p:sldLayoutId id="2147484777" r:id="rId25"/>
    <p:sldLayoutId id="2147484778" r:id="rId26"/>
    <p:sldLayoutId id="2147484779" r:id="rId27"/>
    <p:sldLayoutId id="2147484780" r:id="rId28"/>
    <p:sldLayoutId id="2147484781" r:id="rId29"/>
    <p:sldLayoutId id="2147484782" r:id="rId30"/>
    <p:sldLayoutId id="2147484783" r:id="rId31"/>
    <p:sldLayoutId id="2147484784" r:id="rId32"/>
    <p:sldLayoutId id="2147484785" r:id="rId33"/>
    <p:sldLayoutId id="2147484786" r:id="rId34"/>
    <p:sldLayoutId id="2147484787" r:id="rId35"/>
    <p:sldLayoutId id="2147484788" r:id="rId36"/>
    <p:sldLayoutId id="2147484789" r:id="rId37"/>
    <p:sldLayoutId id="2147484790" r:id="rId38"/>
    <p:sldLayoutId id="2147484791" r:id="rId39"/>
    <p:sldLayoutId id="2147484792" r:id="rId40"/>
    <p:sldLayoutId id="2147484793" r:id="rId41"/>
    <p:sldLayoutId id="2147484794" r:id="rId42"/>
    <p:sldLayoutId id="2147484795" r:id="rId43"/>
    <p:sldLayoutId id="2147484796" r:id="rId44"/>
    <p:sldLayoutId id="2147484797" r:id="rId45"/>
    <p:sldLayoutId id="2147484798" r:id="rId46"/>
    <p:sldLayoutId id="2147484799" r:id="rId47"/>
    <p:sldLayoutId id="2147484800" r:id="rId48"/>
    <p:sldLayoutId id="2147484801" r:id="rId49"/>
    <p:sldLayoutId id="2147484802" r:id="rId50"/>
    <p:sldLayoutId id="2147484803" r:id="rId51"/>
    <p:sldLayoutId id="2147484804"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212853"/>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376572365"/>
      </p:ext>
    </p:extLst>
  </p:cSld>
  <p:clrMap bg1="dk1" tx1="lt1" bg2="dk2" tx2="lt2" accent1="accent1" accent2="accent2" accent3="accent3" accent4="accent4" accent5="accent5" accent6="accent6" hlink="hlink" folHlink="folHlink"/>
  <p:sldLayoutIdLst>
    <p:sldLayoutId id="2147484806" r:id="rId1"/>
    <p:sldLayoutId id="2147484807" r:id="rId2"/>
    <p:sldLayoutId id="2147484808" r:id="rId3"/>
    <p:sldLayoutId id="2147484809" r:id="rId4"/>
    <p:sldLayoutId id="2147484810" r:id="rId5"/>
    <p:sldLayoutId id="2147484811" r:id="rId6"/>
    <p:sldLayoutId id="2147484812" r:id="rId7"/>
    <p:sldLayoutId id="2147484813" r:id="rId8"/>
    <p:sldLayoutId id="2147484814" r:id="rId9"/>
    <p:sldLayoutId id="2147484815" r:id="rId10"/>
    <p:sldLayoutId id="2147484816" r:id="rId11"/>
    <p:sldLayoutId id="2147484817" r:id="rId12"/>
    <p:sldLayoutId id="2147484818" r:id="rId13"/>
    <p:sldLayoutId id="2147484819" r:id="rId14"/>
    <p:sldLayoutId id="2147484820" r:id="rId15"/>
    <p:sldLayoutId id="2147484821" r:id="rId16"/>
    <p:sldLayoutId id="2147484822" r:id="rId17"/>
    <p:sldLayoutId id="2147484823" r:id="rId18"/>
    <p:sldLayoutId id="2147484824" r:id="rId19"/>
    <p:sldLayoutId id="2147484825" r:id="rId20"/>
    <p:sldLayoutId id="2147484826" r:id="rId21"/>
    <p:sldLayoutId id="2147484827" r:id="rId22"/>
  </p:sldLayoutIdLst>
  <p:transition>
    <p:fade/>
  </p:transition>
  <p:txStyles>
    <p:titleStyle>
      <a:lvl1pPr algn="l" defTabSz="932384" rtl="0" eaLnBrk="1" latinLnBrk="0" hangingPunct="1">
        <a:lnSpc>
          <a:spcPct val="90000"/>
        </a:lnSpc>
        <a:spcBef>
          <a:spcPct val="0"/>
        </a:spcBef>
        <a:buNone/>
        <a:defRPr lang="en-US" sz="35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488681574"/>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 id="2147484324" r:id="rId16"/>
    <p:sldLayoutId id="2147484325" r:id="rId17"/>
    <p:sldLayoutId id="2147484326" r:id="rId18"/>
    <p:sldLayoutId id="2147484327" r:id="rId19"/>
    <p:sldLayoutId id="2147484328" r:id="rId20"/>
    <p:sldLayoutId id="2147484329" r:id="rId21"/>
    <p:sldLayoutId id="2147484330" r:id="rId22"/>
    <p:sldLayoutId id="2147484331" r:id="rId23"/>
    <p:sldLayoutId id="2147484332" r:id="rId24"/>
    <p:sldLayoutId id="2147484333"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2430735748"/>
      </p:ext>
    </p:extLst>
  </p:cSld>
  <p:clrMap bg1="lt1" tx1="dk1" bg2="lt2" tx2="dk2" accent1="accent1" accent2="accent2" accent3="accent3" accent4="accent4" accent5="accent5" accent6="accent6" hlink="hlink" folHlink="folHlink"/>
  <p:sldLayoutIdLst>
    <p:sldLayoutId id="2147484348" r:id="rId1"/>
    <p:sldLayoutId id="2147484349" r:id="rId2"/>
    <p:sldLayoutId id="2147484350" r:id="rId3"/>
    <p:sldLayoutId id="2147484351" r:id="rId4"/>
    <p:sldLayoutId id="2147484352" r:id="rId5"/>
    <p:sldLayoutId id="2147484353" r:id="rId6"/>
    <p:sldLayoutId id="2147484354" r:id="rId7"/>
    <p:sldLayoutId id="2147484355" r:id="rId8"/>
    <p:sldLayoutId id="2147484356" r:id="rId9"/>
    <p:sldLayoutId id="2147484357" r:id="rId10"/>
    <p:sldLayoutId id="2147484358" r:id="rId11"/>
    <p:sldLayoutId id="2147484359" r:id="rId12"/>
    <p:sldLayoutId id="2147484360" r:id="rId13"/>
    <p:sldLayoutId id="2147484361" r:id="rId14"/>
    <p:sldLayoutId id="2147484362" r:id="rId15"/>
    <p:sldLayoutId id="2147484363" r:id="rId16"/>
    <p:sldLayoutId id="2147484364" r:id="rId17"/>
    <p:sldLayoutId id="2147484365" r:id="rId18"/>
    <p:sldLayoutId id="2147484366" r:id="rId19"/>
    <p:sldLayoutId id="2147484367" r:id="rId20"/>
    <p:sldLayoutId id="2147484368" r:id="rId21"/>
    <p:sldLayoutId id="2147484369" r:id="rId22"/>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5400000">
            <a:off x="9584879" y="2902196"/>
            <a:ext cx="6627287" cy="727646"/>
          </a:xfrm>
          <a:prstGeom prst="rect">
            <a:avLst/>
          </a:prstGeom>
        </p:spPr>
      </p:pic>
      <p:pic>
        <p:nvPicPr>
          <p:cNvPr id="6" name="Picture 5"/>
          <p:cNvPicPr>
            <a:picLocks noChangeAspect="1"/>
          </p:cNvPicPr>
          <p:nvPr userDrawn="1"/>
        </p:nvPicPr>
        <p:blipFill rotWithShape="1">
          <a:blip r:embed="rId13" cstate="print">
            <a:extLst>
              <a:ext uri="{28A0092B-C50C-407E-A947-70E740481C1C}">
                <a14:useLocalDpi xmlns:a14="http://schemas.microsoft.com/office/drawing/2010/main" val="0"/>
              </a:ext>
            </a:extLst>
          </a:blip>
          <a:srcRect/>
          <a:stretch/>
        </p:blipFill>
        <p:spPr>
          <a:xfrm rot="5400000">
            <a:off x="11190934" y="2023787"/>
            <a:ext cx="4422858" cy="280033"/>
          </a:xfrm>
          <a:prstGeom prst="rect">
            <a:avLst/>
          </a:prstGeom>
        </p:spPr>
      </p:pic>
    </p:spTree>
    <p:extLst>
      <p:ext uri="{BB962C8B-B14F-4D97-AF65-F5344CB8AC3E}">
        <p14:creationId xmlns:p14="http://schemas.microsoft.com/office/powerpoint/2010/main" val="4072553926"/>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853" r:id="rId10"/>
  </p:sldLayoutIdLst>
  <p:transition>
    <p:fade/>
  </p:transition>
  <p:hf sldNum="0" hdr="0" ftr="0" dt="0"/>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accent1"/>
              </a:gs>
              <a:gs pos="100000">
                <a:schemeClr val="accent1"/>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052202280"/>
      </p:ext>
    </p:extLst>
  </p:cSld>
  <p:clrMap bg1="lt1" tx1="dk1" bg2="lt2" tx2="dk2" accent1="accent1" accent2="accent2" accent3="accent3" accent4="accent4" accent5="accent5" accent6="accent6" hlink="hlink" folHlink="folHlink"/>
  <p:sldLayoutIdLst>
    <p:sldLayoutId id="2147484419" r:id="rId1"/>
    <p:sldLayoutId id="2147484420" r:id="rId2"/>
    <p:sldLayoutId id="2147484421" r:id="rId3"/>
    <p:sldLayoutId id="2147484422" r:id="rId4"/>
    <p:sldLayoutId id="2147484423" r:id="rId5"/>
    <p:sldLayoutId id="2147484424" r:id="rId6"/>
    <p:sldLayoutId id="2147484425" r:id="rId7"/>
    <p:sldLayoutId id="2147484426" r:id="rId8"/>
    <p:sldLayoutId id="2147484427" r:id="rId9"/>
    <p:sldLayoutId id="2147484428" r:id="rId10"/>
    <p:sldLayoutId id="2147484429" r:id="rId11"/>
    <p:sldLayoutId id="2147484430" r:id="rId12"/>
    <p:sldLayoutId id="2147484431" r:id="rId13"/>
    <p:sldLayoutId id="2147484432" r:id="rId14"/>
    <p:sldLayoutId id="2147484433" r:id="rId15"/>
    <p:sldLayoutId id="2147484434" r:id="rId16"/>
    <p:sldLayoutId id="2147484435" r:id="rId17"/>
    <p:sldLayoutId id="2147484436" r:id="rId18"/>
    <p:sldLayoutId id="2147484437" r:id="rId19"/>
    <p:sldLayoutId id="2147484438" r:id="rId20"/>
    <p:sldLayoutId id="2147484439" r:id="rId21"/>
    <p:sldLayoutId id="2147484440" r:id="rId22"/>
    <p:sldLayoutId id="2147484441"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97627409"/>
      </p:ext>
    </p:extLst>
  </p:cSld>
  <p:clrMap bg1="lt1" tx1="dk1" bg2="lt2" tx2="dk2" accent1="accent1" accent2="accent2" accent3="accent3" accent4="accent4" accent5="accent5" accent6="accent6" hlink="hlink" folHlink="folHlink"/>
  <p:sldLayoutIdLst>
    <p:sldLayoutId id="2147484457" r:id="rId1"/>
    <p:sldLayoutId id="2147484458" r:id="rId2"/>
    <p:sldLayoutId id="2147484459" r:id="rId3"/>
    <p:sldLayoutId id="2147484460" r:id="rId4"/>
    <p:sldLayoutId id="2147484461" r:id="rId5"/>
    <p:sldLayoutId id="2147484462" r:id="rId6"/>
    <p:sldLayoutId id="2147484463" r:id="rId7"/>
    <p:sldLayoutId id="2147484464" r:id="rId8"/>
    <p:sldLayoutId id="2147484465" r:id="rId9"/>
    <p:sldLayoutId id="2147484466" r:id="rId10"/>
  </p:sldLayoutIdLst>
  <p:txStyles>
    <p:titleStyle>
      <a:lvl1pPr algn="l" defTabSz="466298" rtl="0" eaLnBrk="1" latinLnBrk="0" hangingPunct="1">
        <a:lnSpc>
          <a:spcPct val="90000"/>
        </a:lnSpc>
        <a:spcBef>
          <a:spcPct val="0"/>
        </a:spcBef>
        <a:buNone/>
        <a:defRPr sz="4080" b="1" i="0" kern="1200">
          <a:solidFill>
            <a:schemeClr val="tx1"/>
          </a:solidFill>
          <a:latin typeface="Segoe UI" charset="0"/>
          <a:ea typeface="Segoe UI" charset="0"/>
          <a:cs typeface="Segoe UI" charset="0"/>
        </a:defRPr>
      </a:lvl1pPr>
    </p:titleStyle>
    <p:bodyStyle>
      <a:lvl1pPr marL="0" indent="0" algn="l" defTabSz="466298" rtl="0" eaLnBrk="1" latinLnBrk="0" hangingPunct="1">
        <a:lnSpc>
          <a:spcPct val="100000"/>
        </a:lnSpc>
        <a:spcBef>
          <a:spcPts val="510"/>
        </a:spcBef>
        <a:buFont typeface="Arial"/>
        <a:buNone/>
        <a:defRPr sz="2550" b="0" i="0" kern="1200">
          <a:solidFill>
            <a:srgbClr val="32414E"/>
          </a:solidFill>
          <a:latin typeface="Segoe UI" charset="0"/>
          <a:ea typeface="Segoe UI" charset="0"/>
          <a:cs typeface="Segoe UI" charset="0"/>
        </a:defRPr>
      </a:lvl1pPr>
      <a:lvl2pPr marL="353772" indent="-353772" algn="l" defTabSz="466298" rtl="0" eaLnBrk="1" latinLnBrk="0" hangingPunct="1">
        <a:lnSpc>
          <a:spcPct val="100000"/>
        </a:lnSpc>
        <a:spcBef>
          <a:spcPts val="255"/>
        </a:spcBef>
        <a:buFont typeface="Arial"/>
        <a:buChar char="•"/>
        <a:tabLst/>
        <a:defRPr sz="2550" b="0" i="0" kern="1200">
          <a:solidFill>
            <a:srgbClr val="32414E"/>
          </a:solidFill>
          <a:latin typeface="Segoe UI" charset="0"/>
          <a:ea typeface="Segoe UI" charset="0"/>
          <a:cs typeface="Segoe UI" charset="0"/>
        </a:defRPr>
      </a:lvl2pPr>
      <a:lvl3pPr marL="708353" indent="-344057" algn="l" defTabSz="466298" rtl="0" eaLnBrk="1" latinLnBrk="0" hangingPunct="1">
        <a:lnSpc>
          <a:spcPct val="100000"/>
        </a:lnSpc>
        <a:spcBef>
          <a:spcPts val="255"/>
        </a:spcBef>
        <a:buFont typeface=".AppleSystemUIFont" charset="0"/>
        <a:buChar char="–"/>
        <a:tabLst/>
        <a:defRPr sz="2550" b="0" i="0" kern="1200">
          <a:solidFill>
            <a:srgbClr val="32414E"/>
          </a:solidFill>
          <a:latin typeface="Segoe UI" charset="0"/>
          <a:ea typeface="Segoe UI" charset="0"/>
          <a:cs typeface="Segoe UI" charset="0"/>
        </a:defRPr>
      </a:lvl3pPr>
      <a:lvl4pPr marL="1052409" indent="-334343" algn="l" defTabSz="466298" rtl="0" eaLnBrk="1" latinLnBrk="0" hangingPunct="1">
        <a:lnSpc>
          <a:spcPct val="100000"/>
        </a:lnSpc>
        <a:spcBef>
          <a:spcPts val="255"/>
        </a:spcBef>
        <a:buFont typeface="Arial"/>
        <a:buChar char="•"/>
        <a:tabLst/>
        <a:defRPr sz="2550" b="0" i="0" kern="1200">
          <a:solidFill>
            <a:srgbClr val="32414E"/>
          </a:solidFill>
          <a:latin typeface="Segoe UI" charset="0"/>
          <a:ea typeface="Segoe UI" charset="0"/>
          <a:cs typeface="Segoe UI" charset="0"/>
        </a:defRPr>
      </a:lvl4pPr>
      <a:lvl5pPr marL="1376228" indent="-323818" algn="l" defTabSz="466298" rtl="0" eaLnBrk="1" latinLnBrk="0" hangingPunct="1">
        <a:lnSpc>
          <a:spcPct val="100000"/>
        </a:lnSpc>
        <a:spcBef>
          <a:spcPts val="255"/>
        </a:spcBef>
        <a:buFont typeface="Arial"/>
        <a:buChar char="•"/>
        <a:tabLst/>
        <a:defRPr sz="2550" b="0" i="0" kern="1200">
          <a:solidFill>
            <a:srgbClr val="32414E"/>
          </a:solidFill>
          <a:latin typeface="Segoe UI" charset="0"/>
          <a:ea typeface="Segoe UI" charset="0"/>
          <a:cs typeface="Segoe UI" charset="0"/>
        </a:defRPr>
      </a:lvl5pPr>
      <a:lvl6pPr marL="1282320" indent="-116575" algn="l" defTabSz="466298" rtl="0" eaLnBrk="1" latinLnBrk="0" hangingPunct="1">
        <a:lnSpc>
          <a:spcPct val="90000"/>
        </a:lnSpc>
        <a:spcBef>
          <a:spcPts val="255"/>
        </a:spcBef>
        <a:buFont typeface="Arial"/>
        <a:buChar char="•"/>
        <a:defRPr sz="918" kern="1200">
          <a:solidFill>
            <a:schemeClr val="tx1"/>
          </a:solidFill>
          <a:latin typeface="+mn-lt"/>
          <a:ea typeface="+mn-ea"/>
          <a:cs typeface="+mn-cs"/>
        </a:defRPr>
      </a:lvl6pPr>
      <a:lvl7pPr marL="1515469" indent="-116575" algn="l" defTabSz="466298" rtl="0" eaLnBrk="1" latinLnBrk="0" hangingPunct="1">
        <a:lnSpc>
          <a:spcPct val="90000"/>
        </a:lnSpc>
        <a:spcBef>
          <a:spcPts val="255"/>
        </a:spcBef>
        <a:buFont typeface="Arial"/>
        <a:buChar char="•"/>
        <a:defRPr sz="918" kern="1200">
          <a:solidFill>
            <a:schemeClr val="tx1"/>
          </a:solidFill>
          <a:latin typeface="+mn-lt"/>
          <a:ea typeface="+mn-ea"/>
          <a:cs typeface="+mn-cs"/>
        </a:defRPr>
      </a:lvl7pPr>
      <a:lvl8pPr marL="1748619" indent="-116575" algn="l" defTabSz="466298" rtl="0" eaLnBrk="1" latinLnBrk="0" hangingPunct="1">
        <a:lnSpc>
          <a:spcPct val="90000"/>
        </a:lnSpc>
        <a:spcBef>
          <a:spcPts val="255"/>
        </a:spcBef>
        <a:buFont typeface="Arial"/>
        <a:buChar char="•"/>
        <a:defRPr sz="918" kern="1200">
          <a:solidFill>
            <a:schemeClr val="tx1"/>
          </a:solidFill>
          <a:latin typeface="+mn-lt"/>
          <a:ea typeface="+mn-ea"/>
          <a:cs typeface="+mn-cs"/>
        </a:defRPr>
      </a:lvl8pPr>
      <a:lvl9pPr marL="1981768" indent="-116575" algn="l" defTabSz="466298" rtl="0" eaLnBrk="1" latinLnBrk="0" hangingPunct="1">
        <a:lnSpc>
          <a:spcPct val="90000"/>
        </a:lnSpc>
        <a:spcBef>
          <a:spcPts val="255"/>
        </a:spcBef>
        <a:buFont typeface="Arial"/>
        <a:buChar char="•"/>
        <a:defRPr sz="918" kern="1200">
          <a:solidFill>
            <a:schemeClr val="tx1"/>
          </a:solidFill>
          <a:latin typeface="+mn-lt"/>
          <a:ea typeface="+mn-ea"/>
          <a:cs typeface="+mn-cs"/>
        </a:defRPr>
      </a:lvl9pPr>
    </p:bodyStyle>
    <p:otherStyle>
      <a:defPPr>
        <a:defRPr lang="en-US"/>
      </a:defPPr>
      <a:lvl1pPr marL="0" algn="l" defTabSz="466298" rtl="0" eaLnBrk="1" latinLnBrk="0" hangingPunct="1">
        <a:defRPr sz="918" kern="1200">
          <a:solidFill>
            <a:schemeClr val="tx1"/>
          </a:solidFill>
          <a:latin typeface="+mn-lt"/>
          <a:ea typeface="+mn-ea"/>
          <a:cs typeface="+mn-cs"/>
        </a:defRPr>
      </a:lvl1pPr>
      <a:lvl2pPr marL="233149" algn="l" defTabSz="466298" rtl="0" eaLnBrk="1" latinLnBrk="0" hangingPunct="1">
        <a:defRPr sz="918" kern="1200">
          <a:solidFill>
            <a:schemeClr val="tx1"/>
          </a:solidFill>
          <a:latin typeface="+mn-lt"/>
          <a:ea typeface="+mn-ea"/>
          <a:cs typeface="+mn-cs"/>
        </a:defRPr>
      </a:lvl2pPr>
      <a:lvl3pPr marL="466298" algn="l" defTabSz="466298" rtl="0" eaLnBrk="1" latinLnBrk="0" hangingPunct="1">
        <a:defRPr sz="918" kern="1200">
          <a:solidFill>
            <a:schemeClr val="tx1"/>
          </a:solidFill>
          <a:latin typeface="+mn-lt"/>
          <a:ea typeface="+mn-ea"/>
          <a:cs typeface="+mn-cs"/>
        </a:defRPr>
      </a:lvl3pPr>
      <a:lvl4pPr marL="699447" algn="l" defTabSz="466298" rtl="0" eaLnBrk="1" latinLnBrk="0" hangingPunct="1">
        <a:defRPr sz="918" kern="1200">
          <a:solidFill>
            <a:schemeClr val="tx1"/>
          </a:solidFill>
          <a:latin typeface="+mn-lt"/>
          <a:ea typeface="+mn-ea"/>
          <a:cs typeface="+mn-cs"/>
        </a:defRPr>
      </a:lvl4pPr>
      <a:lvl5pPr marL="932597" algn="l" defTabSz="466298" rtl="0" eaLnBrk="1" latinLnBrk="0" hangingPunct="1">
        <a:defRPr sz="918" kern="1200">
          <a:solidFill>
            <a:schemeClr val="tx1"/>
          </a:solidFill>
          <a:latin typeface="+mn-lt"/>
          <a:ea typeface="+mn-ea"/>
          <a:cs typeface="+mn-cs"/>
        </a:defRPr>
      </a:lvl5pPr>
      <a:lvl6pPr marL="1165746" algn="l" defTabSz="466298" rtl="0" eaLnBrk="1" latinLnBrk="0" hangingPunct="1">
        <a:defRPr sz="918" kern="1200">
          <a:solidFill>
            <a:schemeClr val="tx1"/>
          </a:solidFill>
          <a:latin typeface="+mn-lt"/>
          <a:ea typeface="+mn-ea"/>
          <a:cs typeface="+mn-cs"/>
        </a:defRPr>
      </a:lvl6pPr>
      <a:lvl7pPr marL="1398895" algn="l" defTabSz="466298" rtl="0" eaLnBrk="1" latinLnBrk="0" hangingPunct="1">
        <a:defRPr sz="918" kern="1200">
          <a:solidFill>
            <a:schemeClr val="tx1"/>
          </a:solidFill>
          <a:latin typeface="+mn-lt"/>
          <a:ea typeface="+mn-ea"/>
          <a:cs typeface="+mn-cs"/>
        </a:defRPr>
      </a:lvl7pPr>
      <a:lvl8pPr marL="1632044" algn="l" defTabSz="466298" rtl="0" eaLnBrk="1" latinLnBrk="0" hangingPunct="1">
        <a:defRPr sz="918" kern="1200">
          <a:solidFill>
            <a:schemeClr val="tx1"/>
          </a:solidFill>
          <a:latin typeface="+mn-lt"/>
          <a:ea typeface="+mn-ea"/>
          <a:cs typeface="+mn-cs"/>
        </a:defRPr>
      </a:lvl8pPr>
      <a:lvl9pPr marL="1865193" algn="l" defTabSz="466298" rtl="0" eaLnBrk="1" latinLnBrk="0" hangingPunct="1">
        <a:defRPr sz="918"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136092791"/>
      </p:ext>
    </p:extLst>
  </p:cSld>
  <p:clrMap bg1="lt1" tx1="dk1" bg2="lt2" tx2="dk2" accent1="accent1" accent2="accent2" accent3="accent3" accent4="accent4" accent5="accent5" accent6="accent6" hlink="hlink" folHlink="folHlink"/>
  <p:sldLayoutIdLst>
    <p:sldLayoutId id="2147484469" r:id="rId1"/>
    <p:sldLayoutId id="2147484470" r:id="rId2"/>
    <p:sldLayoutId id="2147484471" r:id="rId3"/>
    <p:sldLayoutId id="2147484472" r:id="rId4"/>
    <p:sldLayoutId id="2147484473" r:id="rId5"/>
    <p:sldLayoutId id="2147484474" r:id="rId6"/>
    <p:sldLayoutId id="2147484475" r:id="rId7"/>
    <p:sldLayoutId id="2147484476" r:id="rId8"/>
    <p:sldLayoutId id="2147484477" r:id="rId9"/>
    <p:sldLayoutId id="2147484478" r:id="rId10"/>
    <p:sldLayoutId id="2147484479" r:id="rId11"/>
    <p:sldLayoutId id="2147484480" r:id="rId12"/>
    <p:sldLayoutId id="2147484481" r:id="rId13"/>
    <p:sldLayoutId id="2147484482" r:id="rId14"/>
    <p:sldLayoutId id="2147484483" r:id="rId15"/>
    <p:sldLayoutId id="2147484484" r:id="rId16"/>
    <p:sldLayoutId id="2147484485" r:id="rId17"/>
    <p:sldLayoutId id="2147484486" r:id="rId18"/>
    <p:sldLayoutId id="2147484487" r:id="rId19"/>
    <p:sldLayoutId id="2147484488" r:id="rId20"/>
    <p:sldLayoutId id="2147484489" r:id="rId21"/>
    <p:sldLayoutId id="2147484490" r:id="rId22"/>
    <p:sldLayoutId id="2147484491" r:id="rId23"/>
    <p:sldLayoutId id="2147484492" r:id="rId24"/>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4" y="-8395"/>
            <a:ext cx="955641" cy="5775361"/>
            <a:chOff x="12618967" y="-8396"/>
            <a:chExt cx="955641" cy="5775361"/>
          </a:xfrm>
        </p:grpSpPr>
        <p:grpSp>
          <p:nvGrpSpPr>
            <p:cNvPr id="18" name="Group 17"/>
            <p:cNvGrpSpPr/>
            <p:nvPr userDrawn="1"/>
          </p:nvGrpSpPr>
          <p:grpSpPr>
            <a:xfrm>
              <a:off x="12618967" y="-8396"/>
              <a:ext cx="955641" cy="5755249"/>
              <a:chOff x="12618967" y="-8396"/>
              <a:chExt cx="955641" cy="5755249"/>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293"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293"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2751140441"/>
      </p:ext>
    </p:extLst>
  </p:cSld>
  <p:clrMap bg1="lt1" tx1="dk1" bg2="lt2" tx2="dk2" accent1="accent1" accent2="accent2" accent3="accent3" accent4="accent4" accent5="accent5" accent6="accent6" hlink="hlink" folHlink="folHlink"/>
  <p:sldLayoutIdLst>
    <p:sldLayoutId id="2147484494" r:id="rId1"/>
    <p:sldLayoutId id="2147484495" r:id="rId2"/>
    <p:sldLayoutId id="2147484496" r:id="rId3"/>
    <p:sldLayoutId id="2147484497" r:id="rId4"/>
    <p:sldLayoutId id="2147484498" r:id="rId5"/>
    <p:sldLayoutId id="2147484499" r:id="rId6"/>
    <p:sldLayoutId id="2147484500" r:id="rId7"/>
    <p:sldLayoutId id="2147484501" r:id="rId8"/>
    <p:sldLayoutId id="2147484502" r:id="rId9"/>
    <p:sldLayoutId id="2147484503" r:id="rId10"/>
    <p:sldLayoutId id="2147484504" r:id="rId11"/>
    <p:sldLayoutId id="2147484505" r:id="rId12"/>
    <p:sldLayoutId id="2147484506" r:id="rId13"/>
    <p:sldLayoutId id="2147484507" r:id="rId14"/>
    <p:sldLayoutId id="2147484508" r:id="rId15"/>
    <p:sldLayoutId id="2147484509" r:id="rId16"/>
    <p:sldLayoutId id="2147484510" r:id="rId17"/>
    <p:sldLayoutId id="2147484511" r:id="rId18"/>
    <p:sldLayoutId id="2147484512" r:id="rId19"/>
    <p:sldLayoutId id="2147484513" r:id="rId20"/>
    <p:sldLayoutId id="2147484514" r:id="rId21"/>
    <p:sldLayoutId id="2147484515" r:id="rId22"/>
    <p:sldLayoutId id="2147484516" r:id="rId23"/>
    <p:sldLayoutId id="2147484517" r:id="rId24"/>
    <p:sldLayoutId id="2147484518" r:id="rId2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115114214"/>
      </p:ext>
    </p:extLst>
  </p:cSld>
  <p:clrMap bg1="dk1" tx1="lt1" bg2="dk2" tx2="lt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 id="2147484531" r:id="rId12"/>
    <p:sldLayoutId id="2147484532" r:id="rId13"/>
    <p:sldLayoutId id="2147484533" r:id="rId14"/>
    <p:sldLayoutId id="2147484534" r:id="rId15"/>
    <p:sldLayoutId id="2147484535" r:id="rId16"/>
    <p:sldLayoutId id="2147484536" r:id="rId17"/>
    <p:sldLayoutId id="2147484537" r:id="rId18"/>
    <p:sldLayoutId id="2147484538" r:id="rId19"/>
    <p:sldLayoutId id="2147484539" r:id="rId20"/>
    <p:sldLayoutId id="2147484540" r:id="rId21"/>
    <p:sldLayoutId id="2147484541" r:id="rId22"/>
    <p:sldLayoutId id="2147484542" r:id="rId23"/>
    <p:sldLayoutId id="2147484543" r:id="rId24"/>
    <p:sldLayoutId id="2147484544" r:id="rId25"/>
    <p:sldLayoutId id="2147484545" r:id="rId26"/>
    <p:sldLayoutId id="2147484546"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xml"/><Relationship Id="rId1" Type="http://schemas.openxmlformats.org/officeDocument/2006/relationships/slideLayout" Target="../slideLayouts/slideLayout126.xml"/><Relationship Id="rId5" Type="http://schemas.openxmlformats.org/officeDocument/2006/relationships/image" Target="../media/image85.jpg"/><Relationship Id="rId4" Type="http://schemas.openxmlformats.org/officeDocument/2006/relationships/image" Target="../media/image8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9.xml"/><Relationship Id="rId1" Type="http://schemas.openxmlformats.org/officeDocument/2006/relationships/slideLayout" Target="../slideLayouts/slideLayout19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3.xml"/></Relationships>
</file>

<file path=ppt/slides/_rels/slide1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84.xml"/><Relationship Id="rId4" Type="http://schemas.openxmlformats.org/officeDocument/2006/relationships/image" Target="../media/image107.png"/></Relationships>
</file>

<file path=ppt/slides/_rels/slide1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420.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14.xml"/><Relationship Id="rId4" Type="http://schemas.openxmlformats.org/officeDocument/2006/relationships/image" Target="../media/image1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9.xml"/></Relationships>
</file>

<file path=ppt/slides/_rels/slide1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xml"/><Relationship Id="rId1" Type="http://schemas.openxmlformats.org/officeDocument/2006/relationships/slideLayout" Target="../slideLayouts/slideLayout209.xml"/></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357.xml"/></Relationships>
</file>

<file path=ppt/slides/_rels/slide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6.xml"/><Relationship Id="rId1" Type="http://schemas.openxmlformats.org/officeDocument/2006/relationships/slideLayout" Target="../slideLayouts/slideLayout20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18.xml"/><Relationship Id="rId1" Type="http://schemas.openxmlformats.org/officeDocument/2006/relationships/slideLayout" Target="../slideLayouts/slideLayout193.xml"/></Relationships>
</file>

<file path=ppt/slides/_rels/slide22.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9.xml"/><Relationship Id="rId1" Type="http://schemas.openxmlformats.org/officeDocument/2006/relationships/slideLayout" Target="../slideLayouts/slideLayout203.xml"/></Relationships>
</file>

<file path=ppt/slides/_rels/slide23.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20.xml"/><Relationship Id="rId1" Type="http://schemas.openxmlformats.org/officeDocument/2006/relationships/slideLayout" Target="../slideLayouts/slideLayout364.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6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26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23.xml"/><Relationship Id="rId1" Type="http://schemas.openxmlformats.org/officeDocument/2006/relationships/slideLayout" Target="../slideLayouts/slideLayout351.xml"/></Relationships>
</file>

<file path=ppt/slides/_rels/slide27.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24.xml"/><Relationship Id="rId1" Type="http://schemas.openxmlformats.org/officeDocument/2006/relationships/slideLayout" Target="../slideLayouts/slideLayout8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3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3.xml"/></Relationships>
</file>

<file path=ppt/slides/_rels/slide4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2.xml"/><Relationship Id="rId1" Type="http://schemas.openxmlformats.org/officeDocument/2006/relationships/slideLayout" Target="../slideLayouts/slideLayout215.xml"/></Relationships>
</file>

<file path=ppt/slides/_rels/slide4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15.xml"/></Relationships>
</file>

<file path=ppt/slides/_rels/slide4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15.xml"/></Relationships>
</file>

<file path=ppt/slides/_rels/slide4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15.xml"/></Relationships>
</file>

<file path=ppt/slides/_rels/slide4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15.xml"/></Relationships>
</file>

<file path=ppt/slides/_rels/slide4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15.xml"/></Relationships>
</file>

<file path=ppt/slides/_rels/slide4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15.xml"/></Relationships>
</file>

<file path=ppt/slides/_rels/slide4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15.xml"/></Relationships>
</file>

<file path=ppt/slides/_rels/slide4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15.xml"/></Relationships>
</file>

<file path=ppt/slides/_rels/slide4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15.xml"/></Relationships>
</file>

<file path=ppt/slides/_rels/slide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xml"/><Relationship Id="rId1" Type="http://schemas.openxmlformats.org/officeDocument/2006/relationships/slideLayout" Target="../slideLayouts/slideLayout193.xml"/><Relationship Id="rId5" Type="http://schemas.openxmlformats.org/officeDocument/2006/relationships/image" Target="../media/image88.png"/><Relationship Id="rId4" Type="http://schemas.openxmlformats.org/officeDocument/2006/relationships/image" Target="../media/image87.png"/></Relationships>
</file>

<file path=ppt/slides/_rels/slide5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15.xml"/></Relationships>
</file>

<file path=ppt/slides/_rels/slide5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3.xml"/><Relationship Id="rId1" Type="http://schemas.openxmlformats.org/officeDocument/2006/relationships/slideLayout" Target="../slideLayouts/slideLayout215.xml"/></Relationships>
</file>

<file path=ppt/slides/_rels/slide5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4.xml"/><Relationship Id="rId1" Type="http://schemas.openxmlformats.org/officeDocument/2006/relationships/slideLayout" Target="../slideLayouts/slideLayout215.xml"/></Relationships>
</file>

<file path=ppt/slides/_rels/slide5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15.xml"/></Relationships>
</file>

<file path=ppt/slides/_rels/slide54.xml.rels><?xml version="1.0" encoding="UTF-8" standalone="yes"?>
<Relationships xmlns="http://schemas.openxmlformats.org/package/2006/relationships"><Relationship Id="rId3" Type="http://schemas.openxmlformats.org/officeDocument/2006/relationships/hyperlink" Target="http://bit.ly/engsoonyoutube" TargetMode="External"/><Relationship Id="rId2" Type="http://schemas.openxmlformats.org/officeDocument/2006/relationships/notesSlide" Target="../notesSlides/notesSlide35.xml"/><Relationship Id="rId1" Type="http://schemas.openxmlformats.org/officeDocument/2006/relationships/slideLayout" Target="../slideLayouts/slideLayout189.xml"/><Relationship Id="rId5" Type="http://schemas.openxmlformats.org/officeDocument/2006/relationships/hyperlink" Target="http://www.techconnect.io/" TargetMode="External"/><Relationship Id="rId4" Type="http://schemas.openxmlformats.org/officeDocument/2006/relationships/hyperlink" Target="mailto:cheahengsoon@live.com.my"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chart" Target="../charts/chart1.xml"/><Relationship Id="rId18" Type="http://schemas.openxmlformats.org/officeDocument/2006/relationships/image" Target="../media/image103.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2.png"/><Relationship Id="rId2" Type="http://schemas.openxmlformats.org/officeDocument/2006/relationships/notesSlide" Target="../notesSlides/notesSlide4.xml"/><Relationship Id="rId16" Type="http://schemas.openxmlformats.org/officeDocument/2006/relationships/image" Target="../media/image101.png"/><Relationship Id="rId1" Type="http://schemas.openxmlformats.org/officeDocument/2006/relationships/slideLayout" Target="../slideLayouts/slideLayout193.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0.jpe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99.png"/></Relationships>
</file>

<file path=ppt/slides/_rels/slide7.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105.png"/><Relationship Id="rId2" Type="http://schemas.openxmlformats.org/officeDocument/2006/relationships/notesSlide" Target="../notesSlides/notesSlide5.xml"/><Relationship Id="rId1" Type="http://schemas.openxmlformats.org/officeDocument/2006/relationships/slideLayout" Target="../slideLayouts/slideLayout193.xml"/><Relationship Id="rId6" Type="http://schemas.openxmlformats.org/officeDocument/2006/relationships/image" Target="../media/image104.png"/><Relationship Id="rId5" Type="http://schemas.openxmlformats.org/officeDocument/2006/relationships/image" Target="../media/image96.png"/><Relationship Id="rId4" Type="http://schemas.openxmlformats.org/officeDocument/2006/relationships/image" Target="../media/image92.png"/></Relationships>
</file>

<file path=ppt/slides/_rels/slide8.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6.xml"/><Relationship Id="rId1" Type="http://schemas.openxmlformats.org/officeDocument/2006/relationships/slideLayout" Target="../slideLayouts/slideLayout19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7031" y="1607606"/>
            <a:ext cx="2811161" cy="2811161"/>
          </a:xfrm>
          <a:prstGeom prst="rect">
            <a:avLst/>
          </a:prstGeom>
        </p:spPr>
      </p:pic>
      <p:sp>
        <p:nvSpPr>
          <p:cNvPr id="11" name="Rectangle 10"/>
          <p:cNvSpPr/>
          <p:nvPr/>
        </p:nvSpPr>
        <p:spPr>
          <a:xfrm>
            <a:off x="960437" y="6338301"/>
            <a:ext cx="1754006" cy="313932"/>
          </a:xfrm>
          <a:prstGeom prst="rect">
            <a:avLst/>
          </a:prstGeom>
        </p:spPr>
        <p:txBody>
          <a:bodyPr wrap="none">
            <a:spAutoFit/>
          </a:bodyPr>
          <a:lstStyle/>
          <a:p>
            <a:pPr defTabSz="932597">
              <a:lnSpc>
                <a:spcPct val="90000"/>
              </a:lnSpc>
              <a:spcAft>
                <a:spcPts val="600"/>
              </a:spcAft>
              <a:defRPr/>
            </a:pPr>
            <a:r>
              <a:rPr lang="en-US" sz="1600" kern="0" dirty="0"/>
              <a:t>@</a:t>
            </a:r>
            <a:r>
              <a:rPr lang="en-US" sz="1600" kern="0" dirty="0" err="1"/>
              <a:t>CheahEngSoon</a:t>
            </a:r>
            <a:endParaRPr lang="en-US" sz="1600" kern="0" dirty="0"/>
          </a:p>
        </p:txBody>
      </p:sp>
      <p:sp>
        <p:nvSpPr>
          <p:cNvPr id="4" name="Rectangle 3"/>
          <p:cNvSpPr/>
          <p:nvPr/>
        </p:nvSpPr>
        <p:spPr>
          <a:xfrm>
            <a:off x="956458" y="1607606"/>
            <a:ext cx="6600147" cy="1715854"/>
          </a:xfrm>
          <a:prstGeom prst="rect">
            <a:avLst/>
          </a:prstGeom>
        </p:spPr>
        <p:txBody>
          <a:bodyPr wrap="square">
            <a:spAutoFit/>
          </a:bodyPr>
          <a:lstStyle/>
          <a:p>
            <a:pPr lvl="0" defTabSz="932293" fontAlgn="base">
              <a:lnSpc>
                <a:spcPct val="95000"/>
              </a:lnSpc>
              <a:spcBef>
                <a:spcPct val="0"/>
              </a:spcBef>
              <a:spcAft>
                <a:spcPts val="1199"/>
              </a:spcAft>
              <a:defRPr/>
            </a:pPr>
            <a:r>
              <a:rPr lang="en-US" kern="0" spc="-100" dirty="0">
                <a:ln w="3175">
                  <a:noFill/>
                </a:ln>
                <a:ea typeface="Segoe UI" pitchFamily="34" charset="0"/>
                <a:cs typeface="Segoe UI" pitchFamily="34" charset="0"/>
              </a:rPr>
              <a:t>CONVERSATIONS-AS-A-PLATFORM</a:t>
            </a:r>
          </a:p>
          <a:p>
            <a:pPr lvl="0" defTabSz="932293" fontAlgn="base">
              <a:lnSpc>
                <a:spcPct val="95000"/>
              </a:lnSpc>
              <a:spcBef>
                <a:spcPct val="0"/>
              </a:spcBef>
              <a:spcAft>
                <a:spcPts val="1199"/>
              </a:spcAft>
              <a:defRPr/>
            </a:pPr>
            <a:r>
              <a:rPr lang="en-GB" sz="4800" kern="0" spc="-100" dirty="0">
                <a:ln w="3175">
                  <a:noFill/>
                </a:ln>
                <a:ea typeface="Segoe UI" pitchFamily="34" charset="0"/>
                <a:cs typeface="Segoe UI" pitchFamily="34" charset="0"/>
              </a:rPr>
              <a:t>Bots Are The New Apps</a:t>
            </a:r>
            <a:endParaRPr lang="en-US" sz="4800" kern="0" spc="-100" dirty="0">
              <a:ln w="3175">
                <a:noFill/>
              </a:ln>
              <a:ea typeface="Segoe UI" pitchFamily="34" charset="0"/>
              <a:cs typeface="Segoe UI" pitchFamily="34" charset="0"/>
            </a:endParaRPr>
          </a:p>
          <a:p>
            <a:pPr lvl="0" defTabSz="932293" fontAlgn="base">
              <a:lnSpc>
                <a:spcPct val="95000"/>
              </a:lnSpc>
              <a:spcBef>
                <a:spcPct val="0"/>
              </a:spcBef>
              <a:spcAft>
                <a:spcPts val="1199"/>
              </a:spcAft>
              <a:defRPr/>
            </a:pPr>
            <a:r>
              <a:rPr lang="en-US" sz="2400" kern="0" spc="-100" dirty="0">
                <a:ln w="3175">
                  <a:noFill/>
                </a:ln>
                <a:ea typeface="Segoe UI" pitchFamily="34" charset="0"/>
                <a:cs typeface="Segoe UI" pitchFamily="34" charset="0"/>
              </a:rPr>
              <a:t>Eng Soon Cheah</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0750" y="6010862"/>
            <a:ext cx="776977" cy="776977"/>
          </a:xfrm>
          <a:prstGeom prst="rect">
            <a:avLst/>
          </a:prstGeom>
        </p:spPr>
      </p:pic>
      <p:sp>
        <p:nvSpPr>
          <p:cNvPr id="12" name="TextBox 11"/>
          <p:cNvSpPr txBox="1"/>
          <p:nvPr/>
        </p:nvSpPr>
        <p:spPr>
          <a:xfrm>
            <a:off x="9145772" y="6110382"/>
            <a:ext cx="2844316" cy="544722"/>
          </a:xfrm>
          <a:prstGeom prst="rect">
            <a:avLst/>
          </a:prstGeom>
          <a:noFill/>
        </p:spPr>
        <p:txBody>
          <a:bodyPr wrap="none" lIns="182854" tIns="146283" rIns="182854" bIns="146283" rtlCol="0">
            <a:spAutoFit/>
          </a:bodyPr>
          <a:lstStyle/>
          <a:p>
            <a:pPr defTabSz="932597">
              <a:lnSpc>
                <a:spcPct val="90000"/>
              </a:lnSpc>
              <a:spcAft>
                <a:spcPts val="600"/>
              </a:spcAft>
              <a:defRPr/>
            </a:pPr>
            <a:r>
              <a:rPr lang="en-US" kern="0" dirty="0"/>
              <a:t>www.botframework.com</a:t>
            </a: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0278" y="301318"/>
            <a:ext cx="1437959" cy="528944"/>
          </a:xfrm>
          <a:prstGeom prst="rect">
            <a:avLst/>
          </a:prstGeom>
        </p:spPr>
      </p:pic>
      <p:pic>
        <p:nvPicPr>
          <p:cNvPr id="3" name="Picture 2">
            <a:extLst>
              <a:ext uri="{FF2B5EF4-FFF2-40B4-BE49-F238E27FC236}">
                <a16:creationId xmlns:a16="http://schemas.microsoft.com/office/drawing/2014/main" id="{8523ACD8-CFF6-476C-B5CA-FB8B26031AED}"/>
              </a:ext>
            </a:extLst>
          </p:cNvPr>
          <p:cNvPicPr>
            <a:picLocks noChangeAspect="1"/>
          </p:cNvPicPr>
          <p:nvPr/>
        </p:nvPicPr>
        <p:blipFill>
          <a:blip r:embed="rId5"/>
          <a:stretch>
            <a:fillRect/>
          </a:stretch>
        </p:blipFill>
        <p:spPr>
          <a:xfrm>
            <a:off x="7777772" y="1347609"/>
            <a:ext cx="3671065" cy="3671065"/>
          </a:xfrm>
          <a:prstGeom prst="rect">
            <a:avLst/>
          </a:prstGeom>
        </p:spPr>
      </p:pic>
    </p:spTree>
    <p:extLst>
      <p:ext uri="{BB962C8B-B14F-4D97-AF65-F5344CB8AC3E}">
        <p14:creationId xmlns:p14="http://schemas.microsoft.com/office/powerpoint/2010/main" val="1121502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0" y="497"/>
            <a:ext cx="12771437" cy="69940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7666037" y="497"/>
            <a:ext cx="4769557" cy="7078165"/>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20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TextBox 59"/>
          <p:cNvSpPr txBox="1"/>
          <p:nvPr/>
        </p:nvSpPr>
        <p:spPr>
          <a:xfrm>
            <a:off x="9489889" y="1770977"/>
            <a:ext cx="1283215" cy="533636"/>
          </a:xfrm>
          <a:prstGeom prst="rect">
            <a:avLst/>
          </a:prstGeom>
        </p:spPr>
        <p:txBody>
          <a:bodyPr wrap="square" rtlCol="0" anchor="ctr">
            <a:spAutoFit/>
          </a:bodyPr>
          <a:lstStyle/>
          <a:p>
            <a:pPr defTabSz="932563">
              <a:spcAft>
                <a:spcPts val="600"/>
              </a:spcAft>
            </a:pP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People</a:t>
            </a:r>
          </a:p>
        </p:txBody>
      </p:sp>
      <p:grpSp>
        <p:nvGrpSpPr>
          <p:cNvPr id="2" name="Group 1"/>
          <p:cNvGrpSpPr/>
          <p:nvPr/>
        </p:nvGrpSpPr>
        <p:grpSpPr>
          <a:xfrm>
            <a:off x="8035197" y="1649230"/>
            <a:ext cx="777130" cy="777130"/>
            <a:chOff x="6261438" y="1736479"/>
            <a:chExt cx="777240" cy="777240"/>
          </a:xfrm>
        </p:grpSpPr>
        <p:sp>
          <p:nvSpPr>
            <p:cNvPr id="62" name="Oval 61"/>
            <p:cNvSpPr/>
            <p:nvPr/>
          </p:nvSpPr>
          <p:spPr bwMode="auto">
            <a:xfrm>
              <a:off x="6261438" y="1736479"/>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 name="Group 4"/>
            <p:cNvGrpSpPr/>
            <p:nvPr/>
          </p:nvGrpSpPr>
          <p:grpSpPr>
            <a:xfrm>
              <a:off x="6474415" y="1931385"/>
              <a:ext cx="351287" cy="387429"/>
              <a:chOff x="461021" y="3831679"/>
              <a:chExt cx="351287" cy="387429"/>
            </a:xfrm>
          </p:grpSpPr>
          <p:sp>
            <p:nvSpPr>
              <p:cNvPr id="85" name="Oval 5"/>
              <p:cNvSpPr>
                <a:spLocks noChangeArrowheads="1"/>
              </p:cNvSpPr>
              <p:nvPr/>
            </p:nvSpPr>
            <p:spPr bwMode="auto">
              <a:xfrm>
                <a:off x="521737" y="3831679"/>
                <a:ext cx="225517" cy="224072"/>
              </a:xfrm>
              <a:prstGeom prst="ellipse">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kern="0">
                  <a:solidFill>
                    <a:srgbClr val="505050"/>
                  </a:solidFill>
                  <a:latin typeface="Segoe UI"/>
                </a:endParaRPr>
              </a:p>
            </p:txBody>
          </p:sp>
          <p:sp>
            <p:nvSpPr>
              <p:cNvPr id="86" name="Freeform 6"/>
              <p:cNvSpPr>
                <a:spLocks/>
              </p:cNvSpPr>
              <p:nvPr/>
            </p:nvSpPr>
            <p:spPr bwMode="auto">
              <a:xfrm>
                <a:off x="461021" y="4058643"/>
                <a:ext cx="351287" cy="160465"/>
              </a:xfrm>
              <a:custGeom>
                <a:avLst/>
                <a:gdLst>
                  <a:gd name="T0" fmla="*/ 271 w 271"/>
                  <a:gd name="T1" fmla="*/ 124 h 124"/>
                  <a:gd name="T2" fmla="*/ 135 w 271"/>
                  <a:gd name="T3" fmla="*/ 0 h 124"/>
                  <a:gd name="T4" fmla="*/ 0 w 271"/>
                  <a:gd name="T5" fmla="*/ 124 h 124"/>
                </a:gdLst>
                <a:ahLst/>
                <a:cxnLst>
                  <a:cxn ang="0">
                    <a:pos x="T0" y="T1"/>
                  </a:cxn>
                  <a:cxn ang="0">
                    <a:pos x="T2" y="T3"/>
                  </a:cxn>
                  <a:cxn ang="0">
                    <a:pos x="T4" y="T5"/>
                  </a:cxn>
                </a:cxnLst>
                <a:rect l="0" t="0" r="r" b="b"/>
                <a:pathLst>
                  <a:path w="271" h="124">
                    <a:moveTo>
                      <a:pt x="271" y="124"/>
                    </a:moveTo>
                    <a:cubicBezTo>
                      <a:pt x="265" y="52"/>
                      <a:pt x="207" y="0"/>
                      <a:pt x="135" y="0"/>
                    </a:cubicBezTo>
                    <a:cubicBezTo>
                      <a:pt x="64" y="0"/>
                      <a:pt x="6" y="52"/>
                      <a:pt x="0" y="124"/>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kern="0">
                  <a:solidFill>
                    <a:srgbClr val="505050"/>
                  </a:solidFill>
                  <a:latin typeface="Segoe UI"/>
                </a:endParaRPr>
              </a:p>
            </p:txBody>
          </p:sp>
        </p:grpSp>
      </p:grpSp>
      <p:sp>
        <p:nvSpPr>
          <p:cNvPr id="89" name="TextBox 88"/>
          <p:cNvSpPr txBox="1"/>
          <p:nvPr/>
        </p:nvSpPr>
        <p:spPr>
          <a:xfrm>
            <a:off x="9444876" y="4867280"/>
            <a:ext cx="2626731" cy="523220"/>
          </a:xfrm>
          <a:prstGeom prst="rect">
            <a:avLst/>
          </a:prstGeom>
        </p:spPr>
        <p:txBody>
          <a:bodyPr wrap="square" rtlCol="0" anchor="ctr">
            <a:spAutoFit/>
          </a:bodyPr>
          <a:lstStyle/>
          <a:p>
            <a:pPr defTabSz="932563">
              <a:spcAft>
                <a:spcPts val="600"/>
              </a:spcAft>
            </a:pP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Digital assistants</a:t>
            </a:r>
          </a:p>
        </p:txBody>
      </p:sp>
      <p:grpSp>
        <p:nvGrpSpPr>
          <p:cNvPr id="90" name="Group 89"/>
          <p:cNvGrpSpPr/>
          <p:nvPr/>
        </p:nvGrpSpPr>
        <p:grpSpPr>
          <a:xfrm>
            <a:off x="8020335" y="4740325"/>
            <a:ext cx="777130" cy="777130"/>
            <a:chOff x="6261438" y="4480806"/>
            <a:chExt cx="777240" cy="777240"/>
          </a:xfrm>
        </p:grpSpPr>
        <p:sp>
          <p:nvSpPr>
            <p:cNvPr id="91" name="Oval 90"/>
            <p:cNvSpPr/>
            <p:nvPr/>
          </p:nvSpPr>
          <p:spPr bwMode="auto">
            <a:xfrm>
              <a:off x="6261438" y="4480806"/>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2" name="Group 91"/>
            <p:cNvGrpSpPr/>
            <p:nvPr/>
          </p:nvGrpSpPr>
          <p:grpSpPr>
            <a:xfrm>
              <a:off x="6434239" y="4654801"/>
              <a:ext cx="431638" cy="429251"/>
              <a:chOff x="410080" y="5032848"/>
              <a:chExt cx="431638" cy="429251"/>
            </a:xfrm>
          </p:grpSpPr>
          <p:sp>
            <p:nvSpPr>
              <p:cNvPr id="93" name="Oval 32"/>
              <p:cNvSpPr>
                <a:spLocks noChangeArrowheads="1"/>
              </p:cNvSpPr>
              <p:nvPr/>
            </p:nvSpPr>
            <p:spPr bwMode="auto">
              <a:xfrm>
                <a:off x="613310" y="5404276"/>
                <a:ext cx="57823" cy="57823"/>
              </a:xfrm>
              <a:prstGeom prst="ellipse">
                <a:avLst/>
              </a:prstGeom>
              <a:solidFill>
                <a:schemeClr val="bg1"/>
              </a:solidFill>
              <a:ln w="19050">
                <a:noFill/>
              </a:ln>
            </p:spPr>
            <p:txBody>
              <a:bodyPr vert="horz" wrap="square" lIns="91427" tIns="45713" rIns="91427" bIns="45713" numCol="1" anchor="t" anchorCtr="0" compatLnSpc="1">
                <a:prstTxWarp prst="textNoShape">
                  <a:avLst/>
                </a:prstTxWarp>
              </a:bodyPr>
              <a:lstStyle/>
              <a:p>
                <a:pPr defTabSz="932563"/>
                <a:endParaRPr lang="en-US" kern="0">
                  <a:solidFill>
                    <a:srgbClr val="505050"/>
                  </a:solidFill>
                  <a:latin typeface="Segoe UI"/>
                </a:endParaRPr>
              </a:p>
            </p:txBody>
          </p:sp>
          <p:sp>
            <p:nvSpPr>
              <p:cNvPr id="94" name="Freeform 34"/>
              <p:cNvSpPr>
                <a:spLocks/>
              </p:cNvSpPr>
              <p:nvPr/>
            </p:nvSpPr>
            <p:spPr bwMode="auto">
              <a:xfrm>
                <a:off x="454291" y="5032848"/>
                <a:ext cx="387427" cy="397547"/>
              </a:xfrm>
              <a:custGeom>
                <a:avLst/>
                <a:gdLst>
                  <a:gd name="T0" fmla="*/ 1229 w 2533"/>
                  <a:gd name="T1" fmla="*/ 2608 h 2608"/>
                  <a:gd name="T2" fmla="*/ 2533 w 2533"/>
                  <a:gd name="T3" fmla="*/ 1304 h 2608"/>
                  <a:gd name="T4" fmla="*/ 1229 w 2533"/>
                  <a:gd name="T5" fmla="*/ 0 h 2608"/>
                  <a:gd name="T6" fmla="*/ 0 w 2533"/>
                  <a:gd name="T7" fmla="*/ 866 h 2608"/>
                </a:gdLst>
                <a:ahLst/>
                <a:cxnLst>
                  <a:cxn ang="0">
                    <a:pos x="T0" y="T1"/>
                  </a:cxn>
                  <a:cxn ang="0">
                    <a:pos x="T2" y="T3"/>
                  </a:cxn>
                  <a:cxn ang="0">
                    <a:pos x="T4" y="T5"/>
                  </a:cxn>
                  <a:cxn ang="0">
                    <a:pos x="T6" y="T7"/>
                  </a:cxn>
                </a:cxnLst>
                <a:rect l="0" t="0" r="r" b="b"/>
                <a:pathLst>
                  <a:path w="2533" h="2608">
                    <a:moveTo>
                      <a:pt x="1229" y="2608"/>
                    </a:moveTo>
                    <a:cubicBezTo>
                      <a:pt x="1949" y="2608"/>
                      <a:pt x="2533" y="2024"/>
                      <a:pt x="2533" y="1304"/>
                    </a:cubicBezTo>
                    <a:cubicBezTo>
                      <a:pt x="2533" y="584"/>
                      <a:pt x="1949" y="0"/>
                      <a:pt x="1229" y="0"/>
                    </a:cubicBezTo>
                    <a:cubicBezTo>
                      <a:pt x="662" y="0"/>
                      <a:pt x="180" y="361"/>
                      <a:pt x="0" y="866"/>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kern="0">
                  <a:solidFill>
                    <a:srgbClr val="505050"/>
                  </a:solidFill>
                  <a:latin typeface="Segoe UI"/>
                </a:endParaRPr>
              </a:p>
            </p:txBody>
          </p:sp>
          <p:sp>
            <p:nvSpPr>
              <p:cNvPr id="95" name="Freeform 35"/>
              <p:cNvSpPr>
                <a:spLocks/>
              </p:cNvSpPr>
              <p:nvPr/>
            </p:nvSpPr>
            <p:spPr bwMode="auto">
              <a:xfrm>
                <a:off x="410080" y="5151230"/>
                <a:ext cx="49151" cy="108422"/>
              </a:xfrm>
              <a:custGeom>
                <a:avLst/>
                <a:gdLst>
                  <a:gd name="T0" fmla="*/ 164 w 328"/>
                  <a:gd name="T1" fmla="*/ 712 h 712"/>
                  <a:gd name="T2" fmla="*/ 164 w 328"/>
                  <a:gd name="T3" fmla="*/ 712 h 712"/>
                  <a:gd name="T4" fmla="*/ 0 w 328"/>
                  <a:gd name="T5" fmla="*/ 548 h 712"/>
                  <a:gd name="T6" fmla="*/ 0 w 328"/>
                  <a:gd name="T7" fmla="*/ 164 h 712"/>
                  <a:gd name="T8" fmla="*/ 164 w 328"/>
                  <a:gd name="T9" fmla="*/ 0 h 712"/>
                  <a:gd name="T10" fmla="*/ 164 w 328"/>
                  <a:gd name="T11" fmla="*/ 0 h 712"/>
                  <a:gd name="T12" fmla="*/ 328 w 328"/>
                  <a:gd name="T13" fmla="*/ 164 h 712"/>
                  <a:gd name="T14" fmla="*/ 328 w 328"/>
                  <a:gd name="T15" fmla="*/ 548 h 712"/>
                  <a:gd name="T16" fmla="*/ 164 w 328"/>
                  <a:gd name="T17" fmla="*/ 712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712">
                    <a:moveTo>
                      <a:pt x="164" y="712"/>
                    </a:moveTo>
                    <a:cubicBezTo>
                      <a:pt x="164" y="712"/>
                      <a:pt x="164" y="712"/>
                      <a:pt x="164" y="712"/>
                    </a:cubicBezTo>
                    <a:cubicBezTo>
                      <a:pt x="73" y="712"/>
                      <a:pt x="0" y="639"/>
                      <a:pt x="0" y="548"/>
                    </a:cubicBezTo>
                    <a:cubicBezTo>
                      <a:pt x="0" y="164"/>
                      <a:pt x="0" y="164"/>
                      <a:pt x="0" y="164"/>
                    </a:cubicBezTo>
                    <a:cubicBezTo>
                      <a:pt x="0" y="73"/>
                      <a:pt x="73" y="0"/>
                      <a:pt x="164" y="0"/>
                    </a:cubicBezTo>
                    <a:cubicBezTo>
                      <a:pt x="164" y="0"/>
                      <a:pt x="164" y="0"/>
                      <a:pt x="164" y="0"/>
                    </a:cubicBezTo>
                    <a:cubicBezTo>
                      <a:pt x="255" y="0"/>
                      <a:pt x="328" y="73"/>
                      <a:pt x="328" y="164"/>
                    </a:cubicBezTo>
                    <a:cubicBezTo>
                      <a:pt x="328" y="548"/>
                      <a:pt x="328" y="548"/>
                      <a:pt x="328" y="548"/>
                    </a:cubicBezTo>
                    <a:cubicBezTo>
                      <a:pt x="328" y="639"/>
                      <a:pt x="255" y="712"/>
                      <a:pt x="164" y="712"/>
                    </a:cubicBezTo>
                    <a:close/>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kern="0">
                  <a:solidFill>
                    <a:srgbClr val="505050"/>
                  </a:solidFill>
                  <a:latin typeface="Segoe UI"/>
                </a:endParaRPr>
              </a:p>
            </p:txBody>
          </p:sp>
          <p:sp>
            <p:nvSpPr>
              <p:cNvPr id="96" name="Oval 33"/>
              <p:cNvSpPr>
                <a:spLocks noChangeArrowheads="1"/>
              </p:cNvSpPr>
              <p:nvPr/>
            </p:nvSpPr>
            <p:spPr bwMode="auto">
              <a:xfrm>
                <a:off x="518778" y="5108177"/>
                <a:ext cx="246888" cy="246888"/>
              </a:xfrm>
              <a:prstGeom prst="ellipse">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kern="0">
                  <a:solidFill>
                    <a:srgbClr val="505050"/>
                  </a:solidFill>
                  <a:latin typeface="Segoe UI"/>
                </a:endParaRPr>
              </a:p>
            </p:txBody>
          </p:sp>
        </p:grpSp>
      </p:grpSp>
      <p:sp>
        <p:nvSpPr>
          <p:cNvPr id="97" name="TextBox 96"/>
          <p:cNvSpPr txBox="1"/>
          <p:nvPr/>
        </p:nvSpPr>
        <p:spPr>
          <a:xfrm>
            <a:off x="9471252" y="3286453"/>
            <a:ext cx="936615" cy="533636"/>
          </a:xfrm>
          <a:prstGeom prst="rect">
            <a:avLst/>
          </a:prstGeom>
        </p:spPr>
        <p:txBody>
          <a:bodyPr wrap="square" rtlCol="0" anchor="ctr">
            <a:spAutoFit/>
          </a:bodyPr>
          <a:lstStyle/>
          <a:p>
            <a:pPr defTabSz="932563">
              <a:spcAft>
                <a:spcPts val="600"/>
              </a:spcAft>
            </a:pP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Bots</a:t>
            </a:r>
          </a:p>
        </p:txBody>
      </p:sp>
      <p:grpSp>
        <p:nvGrpSpPr>
          <p:cNvPr id="98" name="Group 97"/>
          <p:cNvGrpSpPr/>
          <p:nvPr/>
        </p:nvGrpSpPr>
        <p:grpSpPr>
          <a:xfrm>
            <a:off x="8016560" y="3192462"/>
            <a:ext cx="777130" cy="777130"/>
            <a:chOff x="6261438" y="3120670"/>
            <a:chExt cx="777240" cy="777240"/>
          </a:xfrm>
        </p:grpSpPr>
        <p:sp>
          <p:nvSpPr>
            <p:cNvPr id="99" name="Oval 98"/>
            <p:cNvSpPr/>
            <p:nvPr/>
          </p:nvSpPr>
          <p:spPr bwMode="auto">
            <a:xfrm>
              <a:off x="6261438" y="3120670"/>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0" name="Group 99"/>
            <p:cNvGrpSpPr/>
            <p:nvPr/>
          </p:nvGrpSpPr>
          <p:grpSpPr>
            <a:xfrm>
              <a:off x="6439264" y="3378736"/>
              <a:ext cx="421589" cy="261108"/>
              <a:chOff x="3965576" y="4408488"/>
              <a:chExt cx="771525" cy="477838"/>
            </a:xfrm>
          </p:grpSpPr>
          <p:sp>
            <p:nvSpPr>
              <p:cNvPr id="101" name="Freeform 5"/>
              <p:cNvSpPr>
                <a:spLocks/>
              </p:cNvSpPr>
              <p:nvPr/>
            </p:nvSpPr>
            <p:spPr bwMode="auto">
              <a:xfrm>
                <a:off x="3967163" y="4418013"/>
                <a:ext cx="769938" cy="468313"/>
              </a:xfrm>
              <a:custGeom>
                <a:avLst/>
                <a:gdLst>
                  <a:gd name="T0" fmla="*/ 3112 w 3112"/>
                  <a:gd name="T1" fmla="*/ 1534 h 1896"/>
                  <a:gd name="T2" fmla="*/ 2750 w 3112"/>
                  <a:gd name="T3" fmla="*/ 1896 h 1896"/>
                  <a:gd name="T4" fmla="*/ 1592 w 3112"/>
                  <a:gd name="T5" fmla="*/ 1896 h 1896"/>
                  <a:gd name="T6" fmla="*/ 362 w 3112"/>
                  <a:gd name="T7" fmla="*/ 1896 h 1896"/>
                  <a:gd name="T8" fmla="*/ 0 w 3112"/>
                  <a:gd name="T9" fmla="*/ 1534 h 1896"/>
                  <a:gd name="T10" fmla="*/ 0 w 3112"/>
                  <a:gd name="T11" fmla="*/ 362 h 1896"/>
                  <a:gd name="T12" fmla="*/ 362 w 3112"/>
                  <a:gd name="T13" fmla="*/ 0 h 1896"/>
                  <a:gd name="T14" fmla="*/ 2750 w 3112"/>
                  <a:gd name="T15" fmla="*/ 0 h 1896"/>
                  <a:gd name="T16" fmla="*/ 3112 w 3112"/>
                  <a:gd name="T17" fmla="*/ 362 h 1896"/>
                  <a:gd name="T18" fmla="*/ 3112 w 3112"/>
                  <a:gd name="T19" fmla="*/ 1534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2" h="1896">
                    <a:moveTo>
                      <a:pt x="3112" y="1534"/>
                    </a:moveTo>
                    <a:cubicBezTo>
                      <a:pt x="3112" y="1734"/>
                      <a:pt x="2950" y="1896"/>
                      <a:pt x="2750" y="1896"/>
                    </a:cubicBezTo>
                    <a:cubicBezTo>
                      <a:pt x="1592" y="1896"/>
                      <a:pt x="1592" y="1896"/>
                      <a:pt x="1592" y="1896"/>
                    </a:cubicBezTo>
                    <a:cubicBezTo>
                      <a:pt x="362" y="1896"/>
                      <a:pt x="362" y="1896"/>
                      <a:pt x="362" y="1896"/>
                    </a:cubicBezTo>
                    <a:cubicBezTo>
                      <a:pt x="162" y="1896"/>
                      <a:pt x="0" y="1734"/>
                      <a:pt x="0" y="1534"/>
                    </a:cubicBezTo>
                    <a:cubicBezTo>
                      <a:pt x="0" y="362"/>
                      <a:pt x="0" y="362"/>
                      <a:pt x="0" y="362"/>
                    </a:cubicBezTo>
                    <a:cubicBezTo>
                      <a:pt x="0" y="162"/>
                      <a:pt x="162" y="0"/>
                      <a:pt x="362" y="0"/>
                    </a:cubicBezTo>
                    <a:cubicBezTo>
                      <a:pt x="2750" y="0"/>
                      <a:pt x="2750" y="0"/>
                      <a:pt x="2750" y="0"/>
                    </a:cubicBezTo>
                    <a:cubicBezTo>
                      <a:pt x="2950" y="0"/>
                      <a:pt x="3112" y="162"/>
                      <a:pt x="3112" y="362"/>
                    </a:cubicBezTo>
                    <a:lnTo>
                      <a:pt x="3112" y="1534"/>
                    </a:lnTo>
                    <a:close/>
                  </a:path>
                </a:pathLst>
              </a:custGeom>
              <a:ln w="19050">
                <a:solidFill>
                  <a:schemeClr val="bg1"/>
                </a:solidFill>
              </a:ln>
            </p:spPr>
            <p:txBody>
              <a:bodyPr vert="horz" wrap="square" lIns="91427" tIns="45713" rIns="91427" bIns="45713" numCol="1" anchor="t" anchorCtr="0" compatLnSpc="1">
                <a:prstTxWarp prst="textNoShape">
                  <a:avLst/>
                </a:prstTxWarp>
              </a:bodyPr>
              <a:lstStyle/>
              <a:p>
                <a:pPr defTabSz="932563"/>
                <a:endParaRPr lang="en-US" sz="2000" kern="0">
                  <a:solidFill>
                    <a:srgbClr val="505050"/>
                  </a:solidFill>
                  <a:latin typeface="Segoe UI"/>
                </a:endParaRPr>
              </a:p>
            </p:txBody>
          </p:sp>
          <p:sp>
            <p:nvSpPr>
              <p:cNvPr id="102" name="Line 6"/>
              <p:cNvSpPr>
                <a:spLocks noChangeShapeType="1"/>
              </p:cNvSpPr>
              <p:nvPr/>
            </p:nvSpPr>
            <p:spPr bwMode="auto">
              <a:xfrm>
                <a:off x="4225926" y="4724401"/>
                <a:ext cx="265113"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endParaRPr lang="en-US" sz="2000" kern="0">
                  <a:solidFill>
                    <a:srgbClr val="505050"/>
                  </a:solidFill>
                  <a:latin typeface="Segoe UI"/>
                </a:endParaRPr>
              </a:p>
            </p:txBody>
          </p:sp>
          <p:sp>
            <p:nvSpPr>
              <p:cNvPr id="103" name="Oval 8"/>
              <p:cNvSpPr>
                <a:spLocks noChangeArrowheads="1"/>
              </p:cNvSpPr>
              <p:nvPr/>
            </p:nvSpPr>
            <p:spPr bwMode="auto">
              <a:xfrm>
                <a:off x="4514851" y="4564063"/>
                <a:ext cx="65088" cy="65088"/>
              </a:xfrm>
              <a:prstGeom prst="ellipse">
                <a:avLst/>
              </a:prstGeom>
              <a:solidFill>
                <a:schemeClr val="bg1"/>
              </a:solidFill>
              <a:ln w="19050">
                <a:noFill/>
                <a:round/>
                <a:headEnd/>
                <a:tailEnd/>
              </a:ln>
            </p:spPr>
            <p:txBody>
              <a:bodyPr vert="horz" wrap="square" lIns="91427" tIns="45713" rIns="91427" bIns="45713" numCol="1" anchor="t" anchorCtr="0" compatLnSpc="1">
                <a:prstTxWarp prst="textNoShape">
                  <a:avLst/>
                </a:prstTxWarp>
              </a:bodyPr>
              <a:lstStyle/>
              <a:p>
                <a:pPr defTabSz="932563"/>
                <a:endParaRPr lang="en-US" sz="2000" kern="0">
                  <a:solidFill>
                    <a:srgbClr val="505050"/>
                  </a:solidFill>
                  <a:latin typeface="Segoe UI"/>
                </a:endParaRPr>
              </a:p>
            </p:txBody>
          </p:sp>
          <p:sp>
            <p:nvSpPr>
              <p:cNvPr id="104" name="Line 9"/>
              <p:cNvSpPr>
                <a:spLocks noChangeShapeType="1"/>
              </p:cNvSpPr>
              <p:nvPr/>
            </p:nvSpPr>
            <p:spPr bwMode="auto">
              <a:xfrm>
                <a:off x="4298951" y="4408488"/>
                <a:ext cx="0"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endParaRPr lang="en-US" sz="2000" kern="0">
                  <a:solidFill>
                    <a:srgbClr val="505050"/>
                  </a:solidFill>
                  <a:latin typeface="Segoe UI"/>
                </a:endParaRPr>
              </a:p>
            </p:txBody>
          </p:sp>
          <p:sp>
            <p:nvSpPr>
              <p:cNvPr id="105" name="Line 10"/>
              <p:cNvSpPr>
                <a:spLocks noChangeShapeType="1"/>
              </p:cNvSpPr>
              <p:nvPr/>
            </p:nvSpPr>
            <p:spPr bwMode="auto">
              <a:xfrm>
                <a:off x="4491038" y="4418013"/>
                <a:ext cx="0"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endParaRPr lang="en-US" sz="2000" kern="0">
                  <a:solidFill>
                    <a:srgbClr val="505050"/>
                  </a:solidFill>
                  <a:latin typeface="Segoe UI"/>
                </a:endParaRPr>
              </a:p>
            </p:txBody>
          </p:sp>
          <p:sp>
            <p:nvSpPr>
              <p:cNvPr id="106" name="Line 11"/>
              <p:cNvSpPr>
                <a:spLocks noChangeShapeType="1"/>
              </p:cNvSpPr>
              <p:nvPr/>
            </p:nvSpPr>
            <p:spPr bwMode="auto">
              <a:xfrm>
                <a:off x="4359276" y="4886326"/>
                <a:ext cx="0"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endParaRPr lang="en-US" sz="2000" kern="0">
                  <a:solidFill>
                    <a:srgbClr val="505050"/>
                  </a:solidFill>
                  <a:latin typeface="Segoe UI"/>
                </a:endParaRPr>
              </a:p>
            </p:txBody>
          </p:sp>
          <p:sp>
            <p:nvSpPr>
              <p:cNvPr id="107" name="Freeform 5"/>
              <p:cNvSpPr>
                <a:spLocks/>
              </p:cNvSpPr>
              <p:nvPr/>
            </p:nvSpPr>
            <p:spPr bwMode="auto">
              <a:xfrm>
                <a:off x="3965576" y="4418013"/>
                <a:ext cx="769938" cy="468313"/>
              </a:xfrm>
              <a:custGeom>
                <a:avLst/>
                <a:gdLst>
                  <a:gd name="T0" fmla="*/ 3112 w 3112"/>
                  <a:gd name="T1" fmla="*/ 1534 h 1896"/>
                  <a:gd name="T2" fmla="*/ 2750 w 3112"/>
                  <a:gd name="T3" fmla="*/ 1896 h 1896"/>
                  <a:gd name="T4" fmla="*/ 1592 w 3112"/>
                  <a:gd name="T5" fmla="*/ 1896 h 1896"/>
                  <a:gd name="T6" fmla="*/ 362 w 3112"/>
                  <a:gd name="T7" fmla="*/ 1896 h 1896"/>
                  <a:gd name="T8" fmla="*/ 0 w 3112"/>
                  <a:gd name="T9" fmla="*/ 1534 h 1896"/>
                  <a:gd name="T10" fmla="*/ 0 w 3112"/>
                  <a:gd name="T11" fmla="*/ 362 h 1896"/>
                  <a:gd name="T12" fmla="*/ 362 w 3112"/>
                  <a:gd name="T13" fmla="*/ 0 h 1896"/>
                  <a:gd name="T14" fmla="*/ 2750 w 3112"/>
                  <a:gd name="T15" fmla="*/ 0 h 1896"/>
                  <a:gd name="T16" fmla="*/ 3112 w 3112"/>
                  <a:gd name="T17" fmla="*/ 362 h 1896"/>
                  <a:gd name="T18" fmla="*/ 3112 w 3112"/>
                  <a:gd name="T19" fmla="*/ 1534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2" h="1896">
                    <a:moveTo>
                      <a:pt x="3112" y="1534"/>
                    </a:moveTo>
                    <a:cubicBezTo>
                      <a:pt x="3112" y="1734"/>
                      <a:pt x="2950" y="1896"/>
                      <a:pt x="2750" y="1896"/>
                    </a:cubicBezTo>
                    <a:cubicBezTo>
                      <a:pt x="1592" y="1896"/>
                      <a:pt x="1592" y="1896"/>
                      <a:pt x="1592" y="1896"/>
                    </a:cubicBezTo>
                    <a:cubicBezTo>
                      <a:pt x="362" y="1896"/>
                      <a:pt x="362" y="1896"/>
                      <a:pt x="362" y="1896"/>
                    </a:cubicBezTo>
                    <a:cubicBezTo>
                      <a:pt x="162" y="1896"/>
                      <a:pt x="0" y="1734"/>
                      <a:pt x="0" y="1534"/>
                    </a:cubicBezTo>
                    <a:cubicBezTo>
                      <a:pt x="0" y="362"/>
                      <a:pt x="0" y="362"/>
                      <a:pt x="0" y="362"/>
                    </a:cubicBezTo>
                    <a:cubicBezTo>
                      <a:pt x="0" y="162"/>
                      <a:pt x="162" y="0"/>
                      <a:pt x="362" y="0"/>
                    </a:cubicBezTo>
                    <a:cubicBezTo>
                      <a:pt x="2750" y="0"/>
                      <a:pt x="2750" y="0"/>
                      <a:pt x="2750" y="0"/>
                    </a:cubicBezTo>
                    <a:cubicBezTo>
                      <a:pt x="2950" y="0"/>
                      <a:pt x="3112" y="162"/>
                      <a:pt x="3112" y="362"/>
                    </a:cubicBezTo>
                    <a:lnTo>
                      <a:pt x="3112" y="1534"/>
                    </a:lnTo>
                    <a:close/>
                  </a:path>
                </a:pathLst>
              </a:custGeom>
              <a:ln w="19050">
                <a:solidFill>
                  <a:schemeClr val="bg1"/>
                </a:solidFill>
              </a:ln>
            </p:spPr>
            <p:txBody>
              <a:bodyPr vert="horz" wrap="square" lIns="91427" tIns="45713" rIns="91427" bIns="45713" numCol="1" anchor="t" anchorCtr="0" compatLnSpc="1">
                <a:prstTxWarp prst="textNoShape">
                  <a:avLst/>
                </a:prstTxWarp>
              </a:bodyPr>
              <a:lstStyle/>
              <a:p>
                <a:pPr defTabSz="932563"/>
                <a:endParaRPr lang="en-US" sz="2000" kern="0">
                  <a:solidFill>
                    <a:srgbClr val="505050"/>
                  </a:solidFill>
                  <a:latin typeface="Segoe UI"/>
                </a:endParaRPr>
              </a:p>
            </p:txBody>
          </p:sp>
          <p:sp>
            <p:nvSpPr>
              <p:cNvPr id="108" name="Line 6"/>
              <p:cNvSpPr>
                <a:spLocks noChangeShapeType="1"/>
              </p:cNvSpPr>
              <p:nvPr/>
            </p:nvSpPr>
            <p:spPr bwMode="auto">
              <a:xfrm>
                <a:off x="4224339" y="4724401"/>
                <a:ext cx="265113"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endParaRPr lang="en-US" sz="2000" kern="0">
                  <a:solidFill>
                    <a:srgbClr val="505050"/>
                  </a:solidFill>
                  <a:latin typeface="Segoe UI"/>
                </a:endParaRPr>
              </a:p>
            </p:txBody>
          </p:sp>
          <p:sp>
            <p:nvSpPr>
              <p:cNvPr id="109" name="Oval 7"/>
              <p:cNvSpPr>
                <a:spLocks noChangeArrowheads="1"/>
              </p:cNvSpPr>
              <p:nvPr/>
            </p:nvSpPr>
            <p:spPr bwMode="auto">
              <a:xfrm>
                <a:off x="4140201" y="4564063"/>
                <a:ext cx="65088" cy="65088"/>
              </a:xfrm>
              <a:prstGeom prst="ellipse">
                <a:avLst/>
              </a:prstGeom>
              <a:solidFill>
                <a:schemeClr val="bg1"/>
              </a:solidFill>
              <a:ln w="19050">
                <a:noFill/>
                <a:round/>
                <a:headEnd/>
                <a:tailEnd/>
              </a:ln>
            </p:spPr>
            <p:txBody>
              <a:bodyPr vert="horz" wrap="square" lIns="91427" tIns="45713" rIns="91427" bIns="45713" numCol="1" anchor="t" anchorCtr="0" compatLnSpc="1">
                <a:prstTxWarp prst="textNoShape">
                  <a:avLst/>
                </a:prstTxWarp>
              </a:bodyPr>
              <a:lstStyle/>
              <a:p>
                <a:pPr defTabSz="932563"/>
                <a:endParaRPr lang="en-US" sz="2000" kern="0">
                  <a:solidFill>
                    <a:srgbClr val="505050"/>
                  </a:solidFill>
                  <a:latin typeface="Segoe UI"/>
                </a:endParaRPr>
              </a:p>
            </p:txBody>
          </p:sp>
          <p:sp>
            <p:nvSpPr>
              <p:cNvPr id="110" name="Line 9"/>
              <p:cNvSpPr>
                <a:spLocks noChangeShapeType="1"/>
              </p:cNvSpPr>
              <p:nvPr/>
            </p:nvSpPr>
            <p:spPr bwMode="auto">
              <a:xfrm>
                <a:off x="4297364" y="4408488"/>
                <a:ext cx="0"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endParaRPr lang="en-US" sz="2000" kern="0">
                  <a:solidFill>
                    <a:srgbClr val="505050"/>
                  </a:solidFill>
                  <a:latin typeface="Segoe UI"/>
                </a:endParaRPr>
              </a:p>
            </p:txBody>
          </p:sp>
          <p:sp>
            <p:nvSpPr>
              <p:cNvPr id="111" name="Line 10"/>
              <p:cNvSpPr>
                <a:spLocks noChangeShapeType="1"/>
              </p:cNvSpPr>
              <p:nvPr/>
            </p:nvSpPr>
            <p:spPr bwMode="auto">
              <a:xfrm>
                <a:off x="4489451" y="4418013"/>
                <a:ext cx="0"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endParaRPr lang="en-US" sz="2000" kern="0">
                  <a:solidFill>
                    <a:srgbClr val="505050"/>
                  </a:solidFill>
                  <a:latin typeface="Segoe UI"/>
                </a:endParaRPr>
              </a:p>
            </p:txBody>
          </p:sp>
          <p:sp>
            <p:nvSpPr>
              <p:cNvPr id="112" name="Line 11"/>
              <p:cNvSpPr>
                <a:spLocks noChangeShapeType="1"/>
              </p:cNvSpPr>
              <p:nvPr/>
            </p:nvSpPr>
            <p:spPr bwMode="auto">
              <a:xfrm>
                <a:off x="4357689" y="4886326"/>
                <a:ext cx="0"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endParaRPr lang="en-US" sz="2000" kern="0">
                  <a:solidFill>
                    <a:srgbClr val="505050"/>
                  </a:solidFill>
                  <a:latin typeface="Segoe UI"/>
                </a:endParaRPr>
              </a:p>
            </p:txBody>
          </p:sp>
        </p:grpSp>
      </p:grpSp>
      <p:sp>
        <p:nvSpPr>
          <p:cNvPr id="34" name="microsoft"/>
          <p:cNvSpPr/>
          <p:nvPr/>
        </p:nvSpPr>
        <p:spPr>
          <a:xfrm>
            <a:off x="646753" y="2734607"/>
            <a:ext cx="4825718" cy="1525310"/>
          </a:xfrm>
          <a:prstGeom prst="rect">
            <a:avLst/>
          </a:prstGeom>
        </p:spPr>
        <p:txBody>
          <a:bodyPr wrap="square" anchor="t">
            <a:spAutoFit/>
          </a:bodyPr>
          <a:lstStyle/>
          <a:p>
            <a:pPr defTabSz="932293" fontAlgn="base">
              <a:lnSpc>
                <a:spcPct val="95000"/>
              </a:lnSpc>
              <a:spcBef>
                <a:spcPct val="0"/>
              </a:spcBef>
              <a:spcAft>
                <a:spcPts val="1199"/>
              </a:spcAft>
              <a:defRPr/>
            </a:pPr>
            <a:r>
              <a:rPr lang="en-US" sz="4799" kern="0" spc="-100" dirty="0">
                <a:ln w="3175">
                  <a:noFill/>
                </a:ln>
                <a:solidFill>
                  <a:srgbClr val="307AB3"/>
                </a:solidFill>
                <a:latin typeface="Segoe UI Light"/>
                <a:ea typeface="Segoe UI" pitchFamily="34" charset="0"/>
                <a:cs typeface="Segoe UI" pitchFamily="34" charset="0"/>
              </a:rPr>
              <a:t>Conversations</a:t>
            </a:r>
            <a:br>
              <a:rPr lang="en-US" sz="4799" kern="0" spc="-100" dirty="0">
                <a:ln w="3175">
                  <a:noFill/>
                </a:ln>
                <a:solidFill>
                  <a:srgbClr val="307AB3"/>
                </a:solidFill>
                <a:latin typeface="Segoe UI Light"/>
                <a:ea typeface="Segoe UI" pitchFamily="34" charset="0"/>
                <a:cs typeface="Segoe UI" pitchFamily="34" charset="0"/>
              </a:rPr>
            </a:br>
            <a:r>
              <a:rPr lang="en-US" sz="4799" kern="0" spc="-100" dirty="0">
                <a:ln w="3175">
                  <a:noFill/>
                </a:ln>
                <a:solidFill>
                  <a:srgbClr val="307AB3"/>
                </a:solidFill>
                <a:latin typeface="Segoe UI Light"/>
                <a:ea typeface="Segoe UI" pitchFamily="34" charset="0"/>
                <a:cs typeface="Segoe UI" pitchFamily="34" charset="0"/>
              </a:rPr>
              <a:t>as a Platform</a:t>
            </a:r>
          </a:p>
        </p:txBody>
      </p:sp>
    </p:spTree>
    <p:extLst>
      <p:ext uri="{BB962C8B-B14F-4D97-AF65-F5344CB8AC3E}">
        <p14:creationId xmlns:p14="http://schemas.microsoft.com/office/powerpoint/2010/main" val="329044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38423 -1.04403E-6 L -3.98775E-6 -0.00204 " pathEditMode="relative" rAng="0" ptsTypes="AA">
                                      <p:cBhvr>
                                        <p:cTn id="6" dur="1000" fill="hold"/>
                                        <p:tgtEl>
                                          <p:spTgt spid="42"/>
                                        </p:tgtEl>
                                        <p:attrNameLst>
                                          <p:attrName>ppt_x</p:attrName>
                                          <p:attrName>ppt_y</p:attrName>
                                        </p:attrNameLst>
                                      </p:cBhvr>
                                      <p:rCtr x="-19211" y="-113"/>
                                    </p:animMotion>
                                  </p:childTnLst>
                                </p:cTn>
                              </p:par>
                              <p:par>
                                <p:cTn id="7" presetID="1" presetClass="entr" presetSubtype="0" fill="hold" nodeType="withEffect">
                                  <p:stCondLst>
                                    <p:cond delay="750"/>
                                  </p:stCondLst>
                                  <p:childTnLst>
                                    <p:set>
                                      <p:cBhvr>
                                        <p:cTn id="8" dur="1" fill="hold">
                                          <p:stCondLst>
                                            <p:cond delay="0"/>
                                          </p:stCondLst>
                                        </p:cTn>
                                        <p:tgtEl>
                                          <p:spTgt spid="2"/>
                                        </p:tgtEl>
                                        <p:attrNameLst>
                                          <p:attrName>style.visibility</p:attrName>
                                        </p:attrNameLst>
                                      </p:cBhvr>
                                      <p:to>
                                        <p:strVal val="visible"/>
                                      </p:to>
                                    </p:set>
                                  </p:childTnLst>
                                </p:cTn>
                              </p:par>
                              <p:par>
                                <p:cTn id="9" presetID="6" presetClass="emph" presetSubtype="0" accel="100000" autoRev="1" fill="hold" nodeType="withEffect">
                                  <p:stCondLst>
                                    <p:cond delay="500"/>
                                  </p:stCondLst>
                                  <p:childTnLst>
                                    <p:animScale>
                                      <p:cBhvr>
                                        <p:cTn id="10" dur="250" fill="hold"/>
                                        <p:tgtEl>
                                          <p:spTgt spid="2"/>
                                        </p:tgtEl>
                                      </p:cBhvr>
                                      <p:by x="0" y="0"/>
                                    </p:animScale>
                                  </p:childTnLst>
                                </p:cTn>
                              </p:par>
                              <p:par>
                                <p:cTn id="11" presetID="1" presetClass="entr" presetSubtype="0" fill="hold" nodeType="withEffect">
                                  <p:stCondLst>
                                    <p:cond delay="750"/>
                                  </p:stCondLst>
                                  <p:childTnLst>
                                    <p:set>
                                      <p:cBhvr>
                                        <p:cTn id="12" dur="1" fill="hold">
                                          <p:stCondLst>
                                            <p:cond delay="0"/>
                                          </p:stCondLst>
                                        </p:cTn>
                                        <p:tgtEl>
                                          <p:spTgt spid="90"/>
                                        </p:tgtEl>
                                        <p:attrNameLst>
                                          <p:attrName>style.visibility</p:attrName>
                                        </p:attrNameLst>
                                      </p:cBhvr>
                                      <p:to>
                                        <p:strVal val="visible"/>
                                      </p:to>
                                    </p:set>
                                  </p:childTnLst>
                                </p:cTn>
                              </p:par>
                              <p:par>
                                <p:cTn id="13" presetID="6" presetClass="emph" presetSubtype="0" accel="100000" autoRev="1" fill="hold" nodeType="withEffect">
                                  <p:stCondLst>
                                    <p:cond delay="500"/>
                                  </p:stCondLst>
                                  <p:childTnLst>
                                    <p:animScale>
                                      <p:cBhvr>
                                        <p:cTn id="14" dur="250" fill="hold"/>
                                        <p:tgtEl>
                                          <p:spTgt spid="90"/>
                                        </p:tgtEl>
                                      </p:cBhvr>
                                      <p:by x="0" y="0"/>
                                    </p:animScale>
                                  </p:childTnLst>
                                </p:cTn>
                              </p:par>
                              <p:par>
                                <p:cTn id="15" presetID="1" presetClass="entr" presetSubtype="0" fill="hold" nodeType="withEffect">
                                  <p:stCondLst>
                                    <p:cond delay="750"/>
                                  </p:stCondLst>
                                  <p:childTnLst>
                                    <p:set>
                                      <p:cBhvr>
                                        <p:cTn id="16" dur="1" fill="hold">
                                          <p:stCondLst>
                                            <p:cond delay="0"/>
                                          </p:stCondLst>
                                        </p:cTn>
                                        <p:tgtEl>
                                          <p:spTgt spid="98"/>
                                        </p:tgtEl>
                                        <p:attrNameLst>
                                          <p:attrName>style.visibility</p:attrName>
                                        </p:attrNameLst>
                                      </p:cBhvr>
                                      <p:to>
                                        <p:strVal val="visible"/>
                                      </p:to>
                                    </p:set>
                                  </p:childTnLst>
                                </p:cTn>
                              </p:par>
                              <p:par>
                                <p:cTn id="17" presetID="6" presetClass="emph" presetSubtype="0" accel="100000" autoRev="1" fill="hold" nodeType="withEffect">
                                  <p:stCondLst>
                                    <p:cond delay="500"/>
                                  </p:stCondLst>
                                  <p:childTnLst>
                                    <p:animScale>
                                      <p:cBhvr>
                                        <p:cTn id="18" dur="250" fill="hold"/>
                                        <p:tgtEl>
                                          <p:spTgt spid="98"/>
                                        </p:tgtEl>
                                      </p:cBhvr>
                                      <p:by x="0" y="0"/>
                                    </p:animScale>
                                  </p:childTnLst>
                                </p:cTn>
                              </p:par>
                              <p:par>
                                <p:cTn id="19" presetID="10" presetClass="entr" presetSubtype="0" fill="hold" grpId="0" nodeType="withEffect">
                                  <p:stCondLst>
                                    <p:cond delay="75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250"/>
                                        <p:tgtEl>
                                          <p:spTgt spid="60"/>
                                        </p:tgtEl>
                                      </p:cBhvr>
                                    </p:animEffect>
                                  </p:childTnLst>
                                </p:cTn>
                              </p:par>
                              <p:par>
                                <p:cTn id="22" presetID="35" presetClass="path" presetSubtype="0" decel="100000" fill="hold" grpId="1" nodeType="withEffect">
                                  <p:stCondLst>
                                    <p:cond delay="350"/>
                                  </p:stCondLst>
                                  <p:childTnLst>
                                    <p:animMotion origin="layout" path="M 1.98366E-6 3.19564E-6 L -0.35244 3.19564E-6 " pathEditMode="relative" rAng="0" ptsTypes="AA">
                                      <p:cBhvr>
                                        <p:cTn id="23" dur="750" spd="-100000" fill="hold"/>
                                        <p:tgtEl>
                                          <p:spTgt spid="60"/>
                                        </p:tgtEl>
                                        <p:attrNameLst>
                                          <p:attrName>ppt_x</p:attrName>
                                          <p:attrName>ppt_y</p:attrName>
                                        </p:attrNameLst>
                                      </p:cBhvr>
                                      <p:rCtr x="-17628" y="0"/>
                                    </p:animMotion>
                                  </p:childTnLst>
                                </p:cTn>
                              </p:par>
                              <p:par>
                                <p:cTn id="24" presetID="10" presetClass="entr" presetSubtype="0" fill="hold" grpId="0" nodeType="withEffect">
                                  <p:stCondLst>
                                    <p:cond delay="750"/>
                                  </p:stCondLst>
                                  <p:childTnLst>
                                    <p:set>
                                      <p:cBhvr>
                                        <p:cTn id="25" dur="1" fill="hold">
                                          <p:stCondLst>
                                            <p:cond delay="0"/>
                                          </p:stCondLst>
                                        </p:cTn>
                                        <p:tgtEl>
                                          <p:spTgt spid="89"/>
                                        </p:tgtEl>
                                        <p:attrNameLst>
                                          <p:attrName>style.visibility</p:attrName>
                                        </p:attrNameLst>
                                      </p:cBhvr>
                                      <p:to>
                                        <p:strVal val="visible"/>
                                      </p:to>
                                    </p:set>
                                    <p:animEffect transition="in" filter="fade">
                                      <p:cBhvr>
                                        <p:cTn id="26" dur="250"/>
                                        <p:tgtEl>
                                          <p:spTgt spid="89"/>
                                        </p:tgtEl>
                                      </p:cBhvr>
                                    </p:animEffect>
                                  </p:childTnLst>
                                </p:cTn>
                              </p:par>
                              <p:par>
                                <p:cTn id="27" presetID="35" presetClass="path" presetSubtype="0" decel="100000" fill="hold" grpId="1" nodeType="withEffect">
                                  <p:stCondLst>
                                    <p:cond delay="350"/>
                                  </p:stCondLst>
                                  <p:childTnLst>
                                    <p:animMotion origin="layout" path="M 4.68726E-6 1.79755E-6 L -0.4141 0.00159 " pathEditMode="relative" rAng="0" ptsTypes="AA">
                                      <p:cBhvr>
                                        <p:cTn id="28" dur="750" spd="-100000" fill="hold"/>
                                        <p:tgtEl>
                                          <p:spTgt spid="89"/>
                                        </p:tgtEl>
                                        <p:attrNameLst>
                                          <p:attrName>ppt_x</p:attrName>
                                          <p:attrName>ppt_y</p:attrName>
                                        </p:attrNameLst>
                                      </p:cBhvr>
                                      <p:rCtr x="-20705" y="68"/>
                                    </p:animMotion>
                                  </p:childTnLst>
                                </p:cTn>
                              </p:par>
                              <p:par>
                                <p:cTn id="29" presetID="10" presetClass="entr" presetSubtype="0" fill="hold" grpId="0" nodeType="withEffect">
                                  <p:stCondLst>
                                    <p:cond delay="75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250"/>
                                        <p:tgtEl>
                                          <p:spTgt spid="97"/>
                                        </p:tgtEl>
                                      </p:cBhvr>
                                    </p:animEffect>
                                  </p:childTnLst>
                                </p:cTn>
                              </p:par>
                              <p:par>
                                <p:cTn id="32" presetID="35" presetClass="path" presetSubtype="0" decel="100000" fill="hold" grpId="1" nodeType="withEffect">
                                  <p:stCondLst>
                                    <p:cond delay="350"/>
                                  </p:stCondLst>
                                  <p:childTnLst>
                                    <p:animMotion origin="layout" path="M 1.42201E-6 -3.71312E-6 L -0.29921 -0.00068 " pathEditMode="relative" rAng="0" ptsTypes="AA">
                                      <p:cBhvr>
                                        <p:cTn id="33" dur="750" spd="-100000" fill="hold"/>
                                        <p:tgtEl>
                                          <p:spTgt spid="97"/>
                                        </p:tgtEl>
                                        <p:attrNameLst>
                                          <p:attrName>ppt_x</p:attrName>
                                          <p:attrName>ppt_y</p:attrName>
                                        </p:attrNameLst>
                                      </p:cBhvr>
                                      <p:rCtr x="-14960" y="-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0" grpId="0"/>
      <p:bldP spid="60" grpId="1"/>
      <p:bldP spid="89" grpId="0"/>
      <p:bldP spid="89" grpId="1"/>
      <p:bldP spid="97" grpId="0"/>
      <p:bldP spid="9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p:cNvGrpSpPr/>
          <p:nvPr/>
        </p:nvGrpSpPr>
        <p:grpSpPr>
          <a:xfrm>
            <a:off x="8199437" y="5099704"/>
            <a:ext cx="3627741" cy="1298308"/>
            <a:chOff x="6287704" y="3085756"/>
            <a:chExt cx="3627741" cy="1298308"/>
          </a:xfrm>
        </p:grpSpPr>
        <p:sp>
          <p:nvSpPr>
            <p:cNvPr id="126" name="Rectangle 125"/>
            <p:cNvSpPr/>
            <p:nvPr/>
          </p:nvSpPr>
          <p:spPr>
            <a:xfrm>
              <a:off x="7159375" y="3245291"/>
              <a:ext cx="2756070" cy="1138773"/>
            </a:xfrm>
            <a:prstGeom prst="rect">
              <a:avLst/>
            </a:prstGeom>
          </p:spPr>
          <p:txBody>
            <a:bodyPr wrap="square">
              <a:spAutoFit/>
            </a:bodyPr>
            <a:lstStyle/>
            <a:p>
              <a:pPr marL="28563" marR="0" lvl="0" indent="0" defTabSz="932114" eaLnBrk="1" fontAlgn="base" latinLnBrk="0" hangingPunct="1">
                <a:lnSpc>
                  <a:spcPct val="100000"/>
                </a:lnSpc>
                <a:spcBef>
                  <a:spcPts val="0"/>
                </a:spcBef>
                <a:spcAft>
                  <a:spcPts val="2400"/>
                </a:spcAft>
                <a:buClrTx/>
                <a:buSzTx/>
                <a:buFontTx/>
                <a:buNone/>
                <a:tabLst/>
                <a:defRPr/>
              </a:pPr>
              <a:r>
                <a:rPr kumimoji="0" lang="en-US" sz="2400" b="1" i="0" u="none" strike="noStrike" kern="0" cap="none" spc="0" normalizeH="0" baseline="0" noProof="0" dirty="0">
                  <a:ln>
                    <a:noFill/>
                  </a:ln>
                  <a:solidFill>
                    <a:schemeClr val="bg1">
                      <a:lumMod val="50000"/>
                    </a:schemeClr>
                  </a:solidFill>
                  <a:effectLst/>
                  <a:uLnTx/>
                  <a:uFillTx/>
                  <a:latin typeface="Segoe UI Light"/>
                  <a:cs typeface="Segoe UI Semilight" panose="020B0402040204020203" pitchFamily="34" charset="0"/>
                </a:rPr>
                <a:t>RUNS ANYWHERE, </a:t>
              </a:r>
            </a:p>
            <a:p>
              <a:pPr marL="28563" marR="0" lvl="0" indent="0" defTabSz="932114" eaLnBrk="1" fontAlgn="base" latinLnBrk="0" hangingPunct="1">
                <a:lnSpc>
                  <a:spcPct val="100000"/>
                </a:lnSpc>
                <a:spcBef>
                  <a:spcPts val="0"/>
                </a:spcBef>
                <a:spcAft>
                  <a:spcPts val="2400"/>
                </a:spcAft>
                <a:buClrTx/>
                <a:buSzTx/>
                <a:buFontTx/>
                <a:buNone/>
                <a:tabLst/>
                <a:defRPr/>
              </a:pPr>
              <a:r>
                <a:rPr kumimoji="0" lang="en-US" sz="2400" b="1" i="0" u="none" strike="noStrike" kern="0" cap="none" spc="0" normalizeH="0" baseline="0" noProof="0" dirty="0">
                  <a:ln>
                    <a:noFill/>
                  </a:ln>
                  <a:solidFill>
                    <a:schemeClr val="bg1">
                      <a:lumMod val="50000"/>
                    </a:schemeClr>
                  </a:solidFill>
                  <a:effectLst/>
                  <a:uLnTx/>
                  <a:uFillTx/>
                  <a:latin typeface="Segoe UI Light"/>
                  <a:cs typeface="Segoe UI Semilight" panose="020B0402040204020203" pitchFamily="34" charset="0"/>
                </a:rPr>
                <a:t>ANY DEVICE</a:t>
              </a:r>
            </a:p>
          </p:txBody>
        </p:sp>
        <p:grpSp>
          <p:nvGrpSpPr>
            <p:cNvPr id="127" name="Group 126"/>
            <p:cNvGrpSpPr/>
            <p:nvPr/>
          </p:nvGrpSpPr>
          <p:grpSpPr>
            <a:xfrm>
              <a:off x="6287704" y="3085756"/>
              <a:ext cx="777130" cy="777130"/>
              <a:chOff x="6261437" y="3120670"/>
              <a:chExt cx="777240" cy="777240"/>
            </a:xfrm>
          </p:grpSpPr>
          <p:sp>
            <p:nvSpPr>
              <p:cNvPr id="128" name="Oval 127"/>
              <p:cNvSpPr/>
              <p:nvPr/>
            </p:nvSpPr>
            <p:spPr bwMode="auto">
              <a:xfrm>
                <a:off x="6261437" y="3120670"/>
                <a:ext cx="777240" cy="777240"/>
              </a:xfrm>
              <a:prstGeom prst="ellipse">
                <a:avLst/>
              </a:prstGeom>
              <a:solidFill>
                <a:srgbClr val="0078D7"/>
              </a:solidFill>
              <a:ln w="9525" cap="flat" cmpd="sng" algn="ctr">
                <a:noFill/>
                <a:prstDash val="solid"/>
                <a:headEnd type="none"/>
                <a:tailEnd type="none"/>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29" name="Group 128"/>
              <p:cNvGrpSpPr/>
              <p:nvPr/>
            </p:nvGrpSpPr>
            <p:grpSpPr>
              <a:xfrm>
                <a:off x="6439264" y="3378736"/>
                <a:ext cx="421589" cy="261108"/>
                <a:chOff x="3965576" y="4408488"/>
                <a:chExt cx="771525" cy="477838"/>
              </a:xfrm>
            </p:grpSpPr>
            <p:sp>
              <p:nvSpPr>
                <p:cNvPr id="130" name="Freeform 5"/>
                <p:cNvSpPr>
                  <a:spLocks/>
                </p:cNvSpPr>
                <p:nvPr/>
              </p:nvSpPr>
              <p:spPr bwMode="auto">
                <a:xfrm>
                  <a:off x="3967163" y="4418013"/>
                  <a:ext cx="769938" cy="468313"/>
                </a:xfrm>
                <a:custGeom>
                  <a:avLst/>
                  <a:gdLst>
                    <a:gd name="T0" fmla="*/ 3112 w 3112"/>
                    <a:gd name="T1" fmla="*/ 1534 h 1896"/>
                    <a:gd name="T2" fmla="*/ 2750 w 3112"/>
                    <a:gd name="T3" fmla="*/ 1896 h 1896"/>
                    <a:gd name="T4" fmla="*/ 1592 w 3112"/>
                    <a:gd name="T5" fmla="*/ 1896 h 1896"/>
                    <a:gd name="T6" fmla="*/ 362 w 3112"/>
                    <a:gd name="T7" fmla="*/ 1896 h 1896"/>
                    <a:gd name="T8" fmla="*/ 0 w 3112"/>
                    <a:gd name="T9" fmla="*/ 1534 h 1896"/>
                    <a:gd name="T10" fmla="*/ 0 w 3112"/>
                    <a:gd name="T11" fmla="*/ 362 h 1896"/>
                    <a:gd name="T12" fmla="*/ 362 w 3112"/>
                    <a:gd name="T13" fmla="*/ 0 h 1896"/>
                    <a:gd name="T14" fmla="*/ 2750 w 3112"/>
                    <a:gd name="T15" fmla="*/ 0 h 1896"/>
                    <a:gd name="T16" fmla="*/ 3112 w 3112"/>
                    <a:gd name="T17" fmla="*/ 362 h 1896"/>
                    <a:gd name="T18" fmla="*/ 3112 w 3112"/>
                    <a:gd name="T19" fmla="*/ 1534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2" h="1896">
                      <a:moveTo>
                        <a:pt x="3112" y="1534"/>
                      </a:moveTo>
                      <a:cubicBezTo>
                        <a:pt x="3112" y="1734"/>
                        <a:pt x="2950" y="1896"/>
                        <a:pt x="2750" y="1896"/>
                      </a:cubicBezTo>
                      <a:cubicBezTo>
                        <a:pt x="1592" y="1896"/>
                        <a:pt x="1592" y="1896"/>
                        <a:pt x="1592" y="1896"/>
                      </a:cubicBezTo>
                      <a:cubicBezTo>
                        <a:pt x="362" y="1896"/>
                        <a:pt x="362" y="1896"/>
                        <a:pt x="362" y="1896"/>
                      </a:cubicBezTo>
                      <a:cubicBezTo>
                        <a:pt x="162" y="1896"/>
                        <a:pt x="0" y="1734"/>
                        <a:pt x="0" y="1534"/>
                      </a:cubicBezTo>
                      <a:cubicBezTo>
                        <a:pt x="0" y="362"/>
                        <a:pt x="0" y="362"/>
                        <a:pt x="0" y="362"/>
                      </a:cubicBezTo>
                      <a:cubicBezTo>
                        <a:pt x="0" y="162"/>
                        <a:pt x="162" y="0"/>
                        <a:pt x="362" y="0"/>
                      </a:cubicBezTo>
                      <a:cubicBezTo>
                        <a:pt x="2750" y="0"/>
                        <a:pt x="2750" y="0"/>
                        <a:pt x="2750" y="0"/>
                      </a:cubicBezTo>
                      <a:cubicBezTo>
                        <a:pt x="2950" y="0"/>
                        <a:pt x="3112" y="162"/>
                        <a:pt x="3112" y="362"/>
                      </a:cubicBezTo>
                      <a:lnTo>
                        <a:pt x="3112" y="1534"/>
                      </a:lnTo>
                      <a:close/>
                    </a:path>
                  </a:pathLst>
                </a:cu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31" name="Line 6"/>
                <p:cNvSpPr>
                  <a:spLocks noChangeShapeType="1"/>
                </p:cNvSpPr>
                <p:nvPr/>
              </p:nvSpPr>
              <p:spPr bwMode="auto">
                <a:xfrm>
                  <a:off x="4225926" y="4724401"/>
                  <a:ext cx="265113" cy="0"/>
                </a:xfrm>
                <a:prstGeom prst="line">
                  <a:avLst/>
                </a:pr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32" name="Oval 8"/>
                <p:cNvSpPr>
                  <a:spLocks noChangeArrowheads="1"/>
                </p:cNvSpPr>
                <p:nvPr/>
              </p:nvSpPr>
              <p:spPr bwMode="auto">
                <a:xfrm>
                  <a:off x="4514851" y="4564063"/>
                  <a:ext cx="65088" cy="65088"/>
                </a:xfrm>
                <a:prstGeom prst="ellipse">
                  <a:avLst/>
                </a:prstGeom>
                <a:solidFill>
                  <a:srgbClr val="FFFFFF"/>
                </a:solidFill>
                <a:ln w="19050">
                  <a:noFill/>
                  <a:round/>
                  <a:headEnd/>
                  <a:tailEnd/>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33" name="Line 9"/>
                <p:cNvSpPr>
                  <a:spLocks noChangeShapeType="1"/>
                </p:cNvSpPr>
                <p:nvPr/>
              </p:nvSpPr>
              <p:spPr bwMode="auto">
                <a:xfrm>
                  <a:off x="4298951" y="4408488"/>
                  <a:ext cx="0" cy="0"/>
                </a:xfrm>
                <a:prstGeom prst="line">
                  <a:avLst/>
                </a:pr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34" name="Line 10"/>
                <p:cNvSpPr>
                  <a:spLocks noChangeShapeType="1"/>
                </p:cNvSpPr>
                <p:nvPr/>
              </p:nvSpPr>
              <p:spPr bwMode="auto">
                <a:xfrm>
                  <a:off x="4491038" y="4418013"/>
                  <a:ext cx="0" cy="0"/>
                </a:xfrm>
                <a:prstGeom prst="line">
                  <a:avLst/>
                </a:pr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35" name="Line 11"/>
                <p:cNvSpPr>
                  <a:spLocks noChangeShapeType="1"/>
                </p:cNvSpPr>
                <p:nvPr/>
              </p:nvSpPr>
              <p:spPr bwMode="auto">
                <a:xfrm>
                  <a:off x="4359276" y="4886326"/>
                  <a:ext cx="0" cy="0"/>
                </a:xfrm>
                <a:prstGeom prst="line">
                  <a:avLst/>
                </a:pr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36" name="Freeform 5"/>
                <p:cNvSpPr>
                  <a:spLocks/>
                </p:cNvSpPr>
                <p:nvPr/>
              </p:nvSpPr>
              <p:spPr bwMode="auto">
                <a:xfrm>
                  <a:off x="3965576" y="4418013"/>
                  <a:ext cx="769938" cy="468313"/>
                </a:xfrm>
                <a:custGeom>
                  <a:avLst/>
                  <a:gdLst>
                    <a:gd name="T0" fmla="*/ 3112 w 3112"/>
                    <a:gd name="T1" fmla="*/ 1534 h 1896"/>
                    <a:gd name="T2" fmla="*/ 2750 w 3112"/>
                    <a:gd name="T3" fmla="*/ 1896 h 1896"/>
                    <a:gd name="T4" fmla="*/ 1592 w 3112"/>
                    <a:gd name="T5" fmla="*/ 1896 h 1896"/>
                    <a:gd name="T6" fmla="*/ 362 w 3112"/>
                    <a:gd name="T7" fmla="*/ 1896 h 1896"/>
                    <a:gd name="T8" fmla="*/ 0 w 3112"/>
                    <a:gd name="T9" fmla="*/ 1534 h 1896"/>
                    <a:gd name="T10" fmla="*/ 0 w 3112"/>
                    <a:gd name="T11" fmla="*/ 362 h 1896"/>
                    <a:gd name="T12" fmla="*/ 362 w 3112"/>
                    <a:gd name="T13" fmla="*/ 0 h 1896"/>
                    <a:gd name="T14" fmla="*/ 2750 w 3112"/>
                    <a:gd name="T15" fmla="*/ 0 h 1896"/>
                    <a:gd name="T16" fmla="*/ 3112 w 3112"/>
                    <a:gd name="T17" fmla="*/ 362 h 1896"/>
                    <a:gd name="T18" fmla="*/ 3112 w 3112"/>
                    <a:gd name="T19" fmla="*/ 1534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2" h="1896">
                      <a:moveTo>
                        <a:pt x="3112" y="1534"/>
                      </a:moveTo>
                      <a:cubicBezTo>
                        <a:pt x="3112" y="1734"/>
                        <a:pt x="2950" y="1896"/>
                        <a:pt x="2750" y="1896"/>
                      </a:cubicBezTo>
                      <a:cubicBezTo>
                        <a:pt x="1592" y="1896"/>
                        <a:pt x="1592" y="1896"/>
                        <a:pt x="1592" y="1896"/>
                      </a:cubicBezTo>
                      <a:cubicBezTo>
                        <a:pt x="362" y="1896"/>
                        <a:pt x="362" y="1896"/>
                        <a:pt x="362" y="1896"/>
                      </a:cubicBezTo>
                      <a:cubicBezTo>
                        <a:pt x="162" y="1896"/>
                        <a:pt x="0" y="1734"/>
                        <a:pt x="0" y="1534"/>
                      </a:cubicBezTo>
                      <a:cubicBezTo>
                        <a:pt x="0" y="362"/>
                        <a:pt x="0" y="362"/>
                        <a:pt x="0" y="362"/>
                      </a:cubicBezTo>
                      <a:cubicBezTo>
                        <a:pt x="0" y="162"/>
                        <a:pt x="162" y="0"/>
                        <a:pt x="362" y="0"/>
                      </a:cubicBezTo>
                      <a:cubicBezTo>
                        <a:pt x="2750" y="0"/>
                        <a:pt x="2750" y="0"/>
                        <a:pt x="2750" y="0"/>
                      </a:cubicBezTo>
                      <a:cubicBezTo>
                        <a:pt x="2950" y="0"/>
                        <a:pt x="3112" y="162"/>
                        <a:pt x="3112" y="362"/>
                      </a:cubicBezTo>
                      <a:lnTo>
                        <a:pt x="3112" y="1534"/>
                      </a:lnTo>
                      <a:close/>
                    </a:path>
                  </a:pathLst>
                </a:cu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37" name="Line 6"/>
                <p:cNvSpPr>
                  <a:spLocks noChangeShapeType="1"/>
                </p:cNvSpPr>
                <p:nvPr/>
              </p:nvSpPr>
              <p:spPr bwMode="auto">
                <a:xfrm>
                  <a:off x="4224339" y="4724401"/>
                  <a:ext cx="265113" cy="0"/>
                </a:xfrm>
                <a:prstGeom prst="line">
                  <a:avLst/>
                </a:pr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ndParaRPr>
                </a:p>
              </p:txBody>
            </p:sp>
            <p:sp>
              <p:nvSpPr>
                <p:cNvPr id="138" name="Oval 7"/>
                <p:cNvSpPr>
                  <a:spLocks noChangeArrowheads="1"/>
                </p:cNvSpPr>
                <p:nvPr/>
              </p:nvSpPr>
              <p:spPr bwMode="auto">
                <a:xfrm>
                  <a:off x="4140201" y="4564063"/>
                  <a:ext cx="65088" cy="65088"/>
                </a:xfrm>
                <a:prstGeom prst="ellipse">
                  <a:avLst/>
                </a:prstGeom>
                <a:solidFill>
                  <a:srgbClr val="FFFFFF"/>
                </a:solidFill>
                <a:ln w="19050">
                  <a:noFill/>
                  <a:round/>
                  <a:headEnd/>
                  <a:tailEnd/>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39" name="Line 9"/>
                <p:cNvSpPr>
                  <a:spLocks noChangeShapeType="1"/>
                </p:cNvSpPr>
                <p:nvPr/>
              </p:nvSpPr>
              <p:spPr bwMode="auto">
                <a:xfrm>
                  <a:off x="4297364" y="4408488"/>
                  <a:ext cx="0" cy="0"/>
                </a:xfrm>
                <a:prstGeom prst="line">
                  <a:avLst/>
                </a:pr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40" name="Line 10"/>
                <p:cNvSpPr>
                  <a:spLocks noChangeShapeType="1"/>
                </p:cNvSpPr>
                <p:nvPr/>
              </p:nvSpPr>
              <p:spPr bwMode="auto">
                <a:xfrm>
                  <a:off x="4489451" y="4418013"/>
                  <a:ext cx="0" cy="0"/>
                </a:xfrm>
                <a:prstGeom prst="line">
                  <a:avLst/>
                </a:pr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41" name="Line 11"/>
                <p:cNvSpPr>
                  <a:spLocks noChangeShapeType="1"/>
                </p:cNvSpPr>
                <p:nvPr/>
              </p:nvSpPr>
              <p:spPr bwMode="auto">
                <a:xfrm>
                  <a:off x="4357689" y="4886326"/>
                  <a:ext cx="0" cy="0"/>
                </a:xfrm>
                <a:prstGeom prst="line">
                  <a:avLst/>
                </a:pr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grpSp>
        </p:grpSp>
      </p:grpSp>
      <p:grpSp>
        <p:nvGrpSpPr>
          <p:cNvPr id="142" name="Group 141"/>
          <p:cNvGrpSpPr/>
          <p:nvPr/>
        </p:nvGrpSpPr>
        <p:grpSpPr>
          <a:xfrm>
            <a:off x="8199437" y="3878262"/>
            <a:ext cx="3627741" cy="777130"/>
            <a:chOff x="6276601" y="1675053"/>
            <a:chExt cx="3627741" cy="777130"/>
          </a:xfrm>
        </p:grpSpPr>
        <p:sp>
          <p:nvSpPr>
            <p:cNvPr id="143" name="Rectangle 142"/>
            <p:cNvSpPr/>
            <p:nvPr/>
          </p:nvSpPr>
          <p:spPr>
            <a:xfrm>
              <a:off x="7113193" y="1817521"/>
              <a:ext cx="2791149" cy="461665"/>
            </a:xfrm>
            <a:prstGeom prst="rect">
              <a:avLst/>
            </a:prstGeom>
          </p:spPr>
          <p:txBody>
            <a:bodyPr wrap="none" anchor="ctr">
              <a:spAutoFit/>
            </a:bodyPr>
            <a:lstStyle/>
            <a:p>
              <a:pPr marL="28563" marR="0" lvl="0" indent="0" defTabSz="932114" eaLnBrk="1" fontAlgn="base" latinLnBrk="0" hangingPunct="1">
                <a:lnSpc>
                  <a:spcPct val="100000"/>
                </a:lnSpc>
                <a:spcBef>
                  <a:spcPts val="0"/>
                </a:spcBef>
                <a:spcAft>
                  <a:spcPts val="2400"/>
                </a:spcAft>
                <a:buClrTx/>
                <a:buSzTx/>
                <a:buFontTx/>
                <a:buNone/>
                <a:tabLst/>
                <a:defRPr/>
              </a:pPr>
              <a:r>
                <a:rPr kumimoji="0" lang="en-US" sz="2400" b="1" i="0" u="none" strike="noStrike" kern="0" cap="none" spc="-50" normalizeH="0" baseline="0" noProof="0" dirty="0">
                  <a:ln>
                    <a:noFill/>
                  </a:ln>
                  <a:solidFill>
                    <a:schemeClr val="bg1">
                      <a:lumMod val="50000"/>
                    </a:schemeClr>
                  </a:solidFill>
                  <a:effectLst/>
                  <a:uLnTx/>
                  <a:uFillTx/>
                  <a:latin typeface="Segoe UI Light"/>
                  <a:cs typeface="Segoe UI Semilight" panose="020B0402040204020203" pitchFamily="34" charset="0"/>
                </a:rPr>
                <a:t>SOLVES A PROBLEM</a:t>
              </a:r>
            </a:p>
          </p:txBody>
        </p:sp>
        <p:grpSp>
          <p:nvGrpSpPr>
            <p:cNvPr id="144" name="Group 143"/>
            <p:cNvGrpSpPr/>
            <p:nvPr/>
          </p:nvGrpSpPr>
          <p:grpSpPr>
            <a:xfrm>
              <a:off x="6276601" y="1675053"/>
              <a:ext cx="777130" cy="777130"/>
              <a:chOff x="6261438" y="3120670"/>
              <a:chExt cx="777240" cy="777240"/>
            </a:xfrm>
          </p:grpSpPr>
          <p:sp>
            <p:nvSpPr>
              <p:cNvPr id="145" name="Oval 144"/>
              <p:cNvSpPr/>
              <p:nvPr/>
            </p:nvSpPr>
            <p:spPr bwMode="auto">
              <a:xfrm>
                <a:off x="6261438" y="3120670"/>
                <a:ext cx="777240" cy="777240"/>
              </a:xfrm>
              <a:prstGeom prst="ellipse">
                <a:avLst/>
              </a:prstGeom>
              <a:solidFill>
                <a:srgbClr val="0078D7"/>
              </a:solidFill>
              <a:ln w="9525" cap="flat" cmpd="sng" algn="ctr">
                <a:noFill/>
                <a:prstDash val="solid"/>
                <a:headEnd type="none"/>
                <a:tailEnd type="none"/>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6" name="Group 145"/>
              <p:cNvGrpSpPr/>
              <p:nvPr/>
            </p:nvGrpSpPr>
            <p:grpSpPr>
              <a:xfrm>
                <a:off x="6439264" y="3378736"/>
                <a:ext cx="421589" cy="261108"/>
                <a:chOff x="3965576" y="4408488"/>
                <a:chExt cx="771525" cy="477838"/>
              </a:xfrm>
            </p:grpSpPr>
            <p:sp>
              <p:nvSpPr>
                <p:cNvPr id="147" name="Freeform 5"/>
                <p:cNvSpPr>
                  <a:spLocks/>
                </p:cNvSpPr>
                <p:nvPr/>
              </p:nvSpPr>
              <p:spPr bwMode="auto">
                <a:xfrm>
                  <a:off x="3967163" y="4418013"/>
                  <a:ext cx="769938" cy="468313"/>
                </a:xfrm>
                <a:custGeom>
                  <a:avLst/>
                  <a:gdLst>
                    <a:gd name="T0" fmla="*/ 3112 w 3112"/>
                    <a:gd name="T1" fmla="*/ 1534 h 1896"/>
                    <a:gd name="T2" fmla="*/ 2750 w 3112"/>
                    <a:gd name="T3" fmla="*/ 1896 h 1896"/>
                    <a:gd name="T4" fmla="*/ 1592 w 3112"/>
                    <a:gd name="T5" fmla="*/ 1896 h 1896"/>
                    <a:gd name="T6" fmla="*/ 362 w 3112"/>
                    <a:gd name="T7" fmla="*/ 1896 h 1896"/>
                    <a:gd name="T8" fmla="*/ 0 w 3112"/>
                    <a:gd name="T9" fmla="*/ 1534 h 1896"/>
                    <a:gd name="T10" fmla="*/ 0 w 3112"/>
                    <a:gd name="T11" fmla="*/ 362 h 1896"/>
                    <a:gd name="T12" fmla="*/ 362 w 3112"/>
                    <a:gd name="T13" fmla="*/ 0 h 1896"/>
                    <a:gd name="T14" fmla="*/ 2750 w 3112"/>
                    <a:gd name="T15" fmla="*/ 0 h 1896"/>
                    <a:gd name="T16" fmla="*/ 3112 w 3112"/>
                    <a:gd name="T17" fmla="*/ 362 h 1896"/>
                    <a:gd name="T18" fmla="*/ 3112 w 3112"/>
                    <a:gd name="T19" fmla="*/ 1534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2" h="1896">
                      <a:moveTo>
                        <a:pt x="3112" y="1534"/>
                      </a:moveTo>
                      <a:cubicBezTo>
                        <a:pt x="3112" y="1734"/>
                        <a:pt x="2950" y="1896"/>
                        <a:pt x="2750" y="1896"/>
                      </a:cubicBezTo>
                      <a:cubicBezTo>
                        <a:pt x="1592" y="1896"/>
                        <a:pt x="1592" y="1896"/>
                        <a:pt x="1592" y="1896"/>
                      </a:cubicBezTo>
                      <a:cubicBezTo>
                        <a:pt x="362" y="1896"/>
                        <a:pt x="362" y="1896"/>
                        <a:pt x="362" y="1896"/>
                      </a:cubicBezTo>
                      <a:cubicBezTo>
                        <a:pt x="162" y="1896"/>
                        <a:pt x="0" y="1734"/>
                        <a:pt x="0" y="1534"/>
                      </a:cubicBezTo>
                      <a:cubicBezTo>
                        <a:pt x="0" y="362"/>
                        <a:pt x="0" y="362"/>
                        <a:pt x="0" y="362"/>
                      </a:cubicBezTo>
                      <a:cubicBezTo>
                        <a:pt x="0" y="162"/>
                        <a:pt x="162" y="0"/>
                        <a:pt x="362" y="0"/>
                      </a:cubicBezTo>
                      <a:cubicBezTo>
                        <a:pt x="2750" y="0"/>
                        <a:pt x="2750" y="0"/>
                        <a:pt x="2750" y="0"/>
                      </a:cubicBezTo>
                      <a:cubicBezTo>
                        <a:pt x="2950" y="0"/>
                        <a:pt x="3112" y="162"/>
                        <a:pt x="3112" y="362"/>
                      </a:cubicBezTo>
                      <a:lnTo>
                        <a:pt x="3112" y="1534"/>
                      </a:lnTo>
                      <a:close/>
                    </a:path>
                  </a:pathLst>
                </a:cu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48" name="Line 6"/>
                <p:cNvSpPr>
                  <a:spLocks noChangeShapeType="1"/>
                </p:cNvSpPr>
                <p:nvPr/>
              </p:nvSpPr>
              <p:spPr bwMode="auto">
                <a:xfrm>
                  <a:off x="4225926" y="4724401"/>
                  <a:ext cx="265113" cy="0"/>
                </a:xfrm>
                <a:prstGeom prst="line">
                  <a:avLst/>
                </a:pr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49" name="Oval 8"/>
                <p:cNvSpPr>
                  <a:spLocks noChangeArrowheads="1"/>
                </p:cNvSpPr>
                <p:nvPr/>
              </p:nvSpPr>
              <p:spPr bwMode="auto">
                <a:xfrm>
                  <a:off x="4514851" y="4564063"/>
                  <a:ext cx="65088" cy="65088"/>
                </a:xfrm>
                <a:prstGeom prst="ellipse">
                  <a:avLst/>
                </a:prstGeom>
                <a:solidFill>
                  <a:srgbClr val="FFFFFF"/>
                </a:solidFill>
                <a:ln w="19050">
                  <a:noFill/>
                  <a:round/>
                  <a:headEnd/>
                  <a:tailEnd/>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50" name="Line 9"/>
                <p:cNvSpPr>
                  <a:spLocks noChangeShapeType="1"/>
                </p:cNvSpPr>
                <p:nvPr/>
              </p:nvSpPr>
              <p:spPr bwMode="auto">
                <a:xfrm>
                  <a:off x="4298951" y="4408488"/>
                  <a:ext cx="0" cy="0"/>
                </a:xfrm>
                <a:prstGeom prst="line">
                  <a:avLst/>
                </a:pr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51" name="Line 10"/>
                <p:cNvSpPr>
                  <a:spLocks noChangeShapeType="1"/>
                </p:cNvSpPr>
                <p:nvPr/>
              </p:nvSpPr>
              <p:spPr bwMode="auto">
                <a:xfrm>
                  <a:off x="4491038" y="4418013"/>
                  <a:ext cx="0" cy="0"/>
                </a:xfrm>
                <a:prstGeom prst="line">
                  <a:avLst/>
                </a:pr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52" name="Line 11"/>
                <p:cNvSpPr>
                  <a:spLocks noChangeShapeType="1"/>
                </p:cNvSpPr>
                <p:nvPr/>
              </p:nvSpPr>
              <p:spPr bwMode="auto">
                <a:xfrm>
                  <a:off x="4359276" y="4886326"/>
                  <a:ext cx="0" cy="0"/>
                </a:xfrm>
                <a:prstGeom prst="line">
                  <a:avLst/>
                </a:pr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53" name="Freeform 5"/>
                <p:cNvSpPr>
                  <a:spLocks/>
                </p:cNvSpPr>
                <p:nvPr/>
              </p:nvSpPr>
              <p:spPr bwMode="auto">
                <a:xfrm>
                  <a:off x="3965576" y="4418013"/>
                  <a:ext cx="769938" cy="468313"/>
                </a:xfrm>
                <a:custGeom>
                  <a:avLst/>
                  <a:gdLst>
                    <a:gd name="T0" fmla="*/ 3112 w 3112"/>
                    <a:gd name="T1" fmla="*/ 1534 h 1896"/>
                    <a:gd name="T2" fmla="*/ 2750 w 3112"/>
                    <a:gd name="T3" fmla="*/ 1896 h 1896"/>
                    <a:gd name="T4" fmla="*/ 1592 w 3112"/>
                    <a:gd name="T5" fmla="*/ 1896 h 1896"/>
                    <a:gd name="T6" fmla="*/ 362 w 3112"/>
                    <a:gd name="T7" fmla="*/ 1896 h 1896"/>
                    <a:gd name="T8" fmla="*/ 0 w 3112"/>
                    <a:gd name="T9" fmla="*/ 1534 h 1896"/>
                    <a:gd name="T10" fmla="*/ 0 w 3112"/>
                    <a:gd name="T11" fmla="*/ 362 h 1896"/>
                    <a:gd name="T12" fmla="*/ 362 w 3112"/>
                    <a:gd name="T13" fmla="*/ 0 h 1896"/>
                    <a:gd name="T14" fmla="*/ 2750 w 3112"/>
                    <a:gd name="T15" fmla="*/ 0 h 1896"/>
                    <a:gd name="T16" fmla="*/ 3112 w 3112"/>
                    <a:gd name="T17" fmla="*/ 362 h 1896"/>
                    <a:gd name="T18" fmla="*/ 3112 w 3112"/>
                    <a:gd name="T19" fmla="*/ 1534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2" h="1896">
                      <a:moveTo>
                        <a:pt x="3112" y="1534"/>
                      </a:moveTo>
                      <a:cubicBezTo>
                        <a:pt x="3112" y="1734"/>
                        <a:pt x="2950" y="1896"/>
                        <a:pt x="2750" y="1896"/>
                      </a:cubicBezTo>
                      <a:cubicBezTo>
                        <a:pt x="1592" y="1896"/>
                        <a:pt x="1592" y="1896"/>
                        <a:pt x="1592" y="1896"/>
                      </a:cubicBezTo>
                      <a:cubicBezTo>
                        <a:pt x="362" y="1896"/>
                        <a:pt x="362" y="1896"/>
                        <a:pt x="362" y="1896"/>
                      </a:cubicBezTo>
                      <a:cubicBezTo>
                        <a:pt x="162" y="1896"/>
                        <a:pt x="0" y="1734"/>
                        <a:pt x="0" y="1534"/>
                      </a:cubicBezTo>
                      <a:cubicBezTo>
                        <a:pt x="0" y="362"/>
                        <a:pt x="0" y="362"/>
                        <a:pt x="0" y="362"/>
                      </a:cubicBezTo>
                      <a:cubicBezTo>
                        <a:pt x="0" y="162"/>
                        <a:pt x="162" y="0"/>
                        <a:pt x="362" y="0"/>
                      </a:cubicBezTo>
                      <a:cubicBezTo>
                        <a:pt x="2750" y="0"/>
                        <a:pt x="2750" y="0"/>
                        <a:pt x="2750" y="0"/>
                      </a:cubicBezTo>
                      <a:cubicBezTo>
                        <a:pt x="2950" y="0"/>
                        <a:pt x="3112" y="162"/>
                        <a:pt x="3112" y="362"/>
                      </a:cubicBezTo>
                      <a:lnTo>
                        <a:pt x="3112" y="1534"/>
                      </a:lnTo>
                      <a:close/>
                    </a:path>
                  </a:pathLst>
                </a:cu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54" name="Line 6"/>
                <p:cNvSpPr>
                  <a:spLocks noChangeShapeType="1"/>
                </p:cNvSpPr>
                <p:nvPr/>
              </p:nvSpPr>
              <p:spPr bwMode="auto">
                <a:xfrm>
                  <a:off x="4224339" y="4724401"/>
                  <a:ext cx="265113" cy="0"/>
                </a:xfrm>
                <a:prstGeom prst="line">
                  <a:avLst/>
                </a:pr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55" name="Oval 7"/>
                <p:cNvSpPr>
                  <a:spLocks noChangeArrowheads="1"/>
                </p:cNvSpPr>
                <p:nvPr/>
              </p:nvSpPr>
              <p:spPr bwMode="auto">
                <a:xfrm>
                  <a:off x="4140201" y="4564063"/>
                  <a:ext cx="65088" cy="65088"/>
                </a:xfrm>
                <a:prstGeom prst="ellipse">
                  <a:avLst/>
                </a:prstGeom>
                <a:solidFill>
                  <a:srgbClr val="FFFFFF"/>
                </a:solidFill>
                <a:ln w="19050">
                  <a:noFill/>
                  <a:round/>
                  <a:headEnd/>
                  <a:tailEnd/>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56" name="Line 9"/>
                <p:cNvSpPr>
                  <a:spLocks noChangeShapeType="1"/>
                </p:cNvSpPr>
                <p:nvPr/>
              </p:nvSpPr>
              <p:spPr bwMode="auto">
                <a:xfrm>
                  <a:off x="4297364" y="4408488"/>
                  <a:ext cx="0" cy="0"/>
                </a:xfrm>
                <a:prstGeom prst="line">
                  <a:avLst/>
                </a:pr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57" name="Line 10"/>
                <p:cNvSpPr>
                  <a:spLocks noChangeShapeType="1"/>
                </p:cNvSpPr>
                <p:nvPr/>
              </p:nvSpPr>
              <p:spPr bwMode="auto">
                <a:xfrm>
                  <a:off x="4489451" y="4418013"/>
                  <a:ext cx="0" cy="0"/>
                </a:xfrm>
                <a:prstGeom prst="line">
                  <a:avLst/>
                </a:pr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sp>
              <p:nvSpPr>
                <p:cNvPr id="158" name="Line 11"/>
                <p:cNvSpPr>
                  <a:spLocks noChangeShapeType="1"/>
                </p:cNvSpPr>
                <p:nvPr/>
              </p:nvSpPr>
              <p:spPr bwMode="auto">
                <a:xfrm>
                  <a:off x="4357689" y="4886326"/>
                  <a:ext cx="0" cy="0"/>
                </a:xfrm>
                <a:prstGeom prst="line">
                  <a:avLst/>
                </a:prstGeom>
                <a:ln w="19050">
                  <a:solidFill>
                    <a:srgbClr val="FFFFFF"/>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ndParaRPr>
                </a:p>
              </p:txBody>
            </p:sp>
          </p:grpSp>
        </p:grpSp>
      </p:grpSp>
      <p:sp>
        <p:nvSpPr>
          <p:cNvPr id="39" name="Rectangle 38"/>
          <p:cNvSpPr/>
          <p:nvPr/>
        </p:nvSpPr>
        <p:spPr>
          <a:xfrm>
            <a:off x="7016572" y="647128"/>
            <a:ext cx="4992399" cy="2154436"/>
          </a:xfrm>
          <a:prstGeom prst="rect">
            <a:avLst/>
          </a:prstGeom>
        </p:spPr>
        <p:txBody>
          <a:bodyPr wrap="square">
            <a:spAutoFit/>
          </a:bodyPr>
          <a:lstStyle/>
          <a:p>
            <a:pPr defTabSz="932293" fontAlgn="base">
              <a:lnSpc>
                <a:spcPct val="95000"/>
              </a:lnSpc>
              <a:spcBef>
                <a:spcPct val="0"/>
              </a:spcBef>
              <a:spcAft>
                <a:spcPts val="1199"/>
              </a:spcAft>
              <a:defRPr/>
            </a:pPr>
            <a:r>
              <a:rPr lang="en-GB" sz="4000" kern="0" spc="-100" dirty="0">
                <a:ln w="3175">
                  <a:noFill/>
                </a:ln>
                <a:gradFill>
                  <a:gsLst>
                    <a:gs pos="24479">
                      <a:srgbClr val="505050"/>
                    </a:gs>
                    <a:gs pos="94000">
                      <a:srgbClr val="505050"/>
                    </a:gs>
                  </a:gsLst>
                  <a:lin ang="5400000" scaled="1"/>
                </a:gradFill>
                <a:latin typeface="Segoe UI Light"/>
                <a:ea typeface="Segoe UI" pitchFamily="34" charset="0"/>
                <a:cs typeface="Segoe UI" pitchFamily="34" charset="0"/>
              </a:rPr>
              <a:t>A </a:t>
            </a:r>
            <a:r>
              <a:rPr lang="en-GB" sz="4000" b="1" kern="0" spc="-100" dirty="0">
                <a:ln w="3175">
                  <a:noFill/>
                </a:ln>
                <a:gradFill>
                  <a:gsLst>
                    <a:gs pos="24479">
                      <a:srgbClr val="505050"/>
                    </a:gs>
                    <a:gs pos="94000">
                      <a:srgbClr val="505050"/>
                    </a:gs>
                  </a:gsLst>
                  <a:lin ang="5400000" scaled="1"/>
                </a:gradFill>
                <a:latin typeface="Segoe UI Light"/>
                <a:ea typeface="Segoe UI" pitchFamily="34" charset="0"/>
                <a:cs typeface="Segoe UI" pitchFamily="34" charset="0"/>
              </a:rPr>
              <a:t>bot</a:t>
            </a:r>
            <a:r>
              <a:rPr lang="en-GB" sz="4000" kern="0" spc="-100" dirty="0">
                <a:ln w="3175">
                  <a:noFill/>
                </a:ln>
                <a:gradFill>
                  <a:gsLst>
                    <a:gs pos="24479">
                      <a:srgbClr val="505050"/>
                    </a:gs>
                    <a:gs pos="94000">
                      <a:srgbClr val="505050"/>
                    </a:gs>
                  </a:gsLst>
                  <a:lin ang="5400000" scaled="1"/>
                </a:gradFill>
                <a:latin typeface="Segoe UI Light"/>
                <a:ea typeface="Segoe UI" pitchFamily="34" charset="0"/>
                <a:cs typeface="Segoe UI" pitchFamily="34" charset="0"/>
              </a:rPr>
              <a:t> is an application </a:t>
            </a:r>
          </a:p>
          <a:p>
            <a:pPr defTabSz="932293" fontAlgn="base">
              <a:lnSpc>
                <a:spcPct val="95000"/>
              </a:lnSpc>
              <a:spcBef>
                <a:spcPct val="0"/>
              </a:spcBef>
              <a:spcAft>
                <a:spcPts val="1199"/>
              </a:spcAft>
              <a:defRPr/>
            </a:pPr>
            <a:r>
              <a:rPr lang="en-GB" sz="4000" kern="0" spc="-100" dirty="0">
                <a:ln w="3175">
                  <a:noFill/>
                </a:ln>
                <a:gradFill>
                  <a:gsLst>
                    <a:gs pos="24479">
                      <a:srgbClr val="505050"/>
                    </a:gs>
                    <a:gs pos="94000">
                      <a:srgbClr val="505050"/>
                    </a:gs>
                  </a:gsLst>
                  <a:lin ang="5400000" scaled="1"/>
                </a:gradFill>
                <a:latin typeface="Segoe UI Light"/>
                <a:ea typeface="Segoe UI" pitchFamily="34" charset="0"/>
                <a:cs typeface="Segoe UI" pitchFamily="34" charset="0"/>
              </a:rPr>
              <a:t>that </a:t>
            </a:r>
            <a:r>
              <a:rPr lang="en-GB" sz="4000" b="1" kern="0" spc="-100" dirty="0">
                <a:ln w="3175">
                  <a:noFill/>
                </a:ln>
                <a:gradFill>
                  <a:gsLst>
                    <a:gs pos="24479">
                      <a:srgbClr val="505050"/>
                    </a:gs>
                    <a:gs pos="94000">
                      <a:srgbClr val="505050"/>
                    </a:gs>
                  </a:gsLst>
                  <a:lin ang="5400000" scaled="1"/>
                </a:gradFill>
                <a:latin typeface="Segoe UI Light"/>
                <a:ea typeface="Segoe UI" pitchFamily="34" charset="0"/>
                <a:cs typeface="Segoe UI" pitchFamily="34" charset="0"/>
              </a:rPr>
              <a:t>performs</a:t>
            </a:r>
            <a:r>
              <a:rPr lang="en-GB" sz="4000" kern="0" spc="-100" dirty="0">
                <a:ln w="3175">
                  <a:noFill/>
                </a:ln>
                <a:gradFill>
                  <a:gsLst>
                    <a:gs pos="24479">
                      <a:srgbClr val="505050"/>
                    </a:gs>
                    <a:gs pos="94000">
                      <a:srgbClr val="505050"/>
                    </a:gs>
                  </a:gsLst>
                  <a:lin ang="5400000" scaled="1"/>
                </a:gradFill>
                <a:latin typeface="Segoe UI Light"/>
                <a:ea typeface="Segoe UI" pitchFamily="34" charset="0"/>
                <a:cs typeface="Segoe UI" pitchFamily="34" charset="0"/>
              </a:rPr>
              <a:t> one or </a:t>
            </a:r>
          </a:p>
          <a:p>
            <a:pPr defTabSz="932293" fontAlgn="base">
              <a:lnSpc>
                <a:spcPct val="95000"/>
              </a:lnSpc>
              <a:spcBef>
                <a:spcPct val="0"/>
              </a:spcBef>
              <a:spcAft>
                <a:spcPts val="1199"/>
              </a:spcAft>
              <a:defRPr/>
            </a:pPr>
            <a:r>
              <a:rPr lang="en-GB" sz="4000" kern="0" spc="-100" dirty="0">
                <a:ln w="3175">
                  <a:noFill/>
                </a:ln>
                <a:gradFill>
                  <a:gsLst>
                    <a:gs pos="24479">
                      <a:srgbClr val="505050"/>
                    </a:gs>
                    <a:gs pos="94000">
                      <a:srgbClr val="505050"/>
                    </a:gs>
                  </a:gsLst>
                  <a:lin ang="5400000" scaled="1"/>
                </a:gradFill>
                <a:latin typeface="Segoe UI Light"/>
                <a:ea typeface="Segoe UI" pitchFamily="34" charset="0"/>
                <a:cs typeface="Segoe UI" pitchFamily="34" charset="0"/>
              </a:rPr>
              <a:t>more automated </a:t>
            </a:r>
            <a:r>
              <a:rPr lang="en-GB" sz="4000" b="1" kern="0" spc="-100" dirty="0">
                <a:ln w="3175">
                  <a:noFill/>
                </a:ln>
                <a:gradFill>
                  <a:gsLst>
                    <a:gs pos="24479">
                      <a:srgbClr val="505050"/>
                    </a:gs>
                    <a:gs pos="94000">
                      <a:srgbClr val="505050"/>
                    </a:gs>
                  </a:gsLst>
                  <a:lin ang="5400000" scaled="1"/>
                </a:gradFill>
                <a:latin typeface="Segoe UI Light"/>
                <a:ea typeface="Segoe UI" pitchFamily="34" charset="0"/>
                <a:cs typeface="Segoe UI" pitchFamily="34" charset="0"/>
              </a:rPr>
              <a:t>tasks</a:t>
            </a:r>
          </a:p>
        </p:txBody>
      </p:sp>
      <p:pic>
        <p:nvPicPr>
          <p:cNvPr id="41" name="Picture 40"/>
          <p:cNvPicPr>
            <a:picLocks noChangeAspect="1"/>
          </p:cNvPicPr>
          <p:nvPr/>
        </p:nvPicPr>
        <p:blipFill>
          <a:blip r:embed="rId3"/>
          <a:stretch>
            <a:fillRect/>
          </a:stretch>
        </p:blipFill>
        <p:spPr>
          <a:xfrm>
            <a:off x="1341437" y="296862"/>
            <a:ext cx="4267200" cy="6168891"/>
          </a:xfrm>
          <a:prstGeom prst="rect">
            <a:avLst/>
          </a:prstGeom>
        </p:spPr>
      </p:pic>
    </p:spTree>
    <p:extLst>
      <p:ext uri="{BB962C8B-B14F-4D97-AF65-F5344CB8AC3E}">
        <p14:creationId xmlns:p14="http://schemas.microsoft.com/office/powerpoint/2010/main" val="84284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 Placeholder 2"/>
          <p:cNvSpPr txBox="1">
            <a:spLocks/>
          </p:cNvSpPr>
          <p:nvPr/>
        </p:nvSpPr>
        <p:spPr>
          <a:xfrm>
            <a:off x="427816" y="1318864"/>
            <a:ext cx="5485621" cy="631470"/>
          </a:xfrm>
          <a:prstGeom prst="rect">
            <a:avLst/>
          </a:prstGeom>
        </p:spPr>
        <p:txBody>
          <a:bodyPr vert="horz" lIns="91440" tIns="45720" rIns="91440" bIns="45720" rtlCol="0" anchor="ctr"/>
          <a:lstStyle>
            <a:defPPr>
              <a:defRPr lang="en-US"/>
            </a:defPPr>
            <a:lvl1pPr marL="0" algn="l" defTabSz="932742" rtl="0" eaLnBrk="1" latinLnBrk="0" hangingPunct="1">
              <a:defRPr sz="1224"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3600" dirty="0">
                <a:solidFill>
                  <a:srgbClr val="8F857D"/>
                </a:solidFill>
                <a:latin typeface="Segoe UI Light" panose="020B0502040204020203" pitchFamily="34" charset="0"/>
                <a:cs typeface="Segoe UI Light" panose="020B0502040204020203" pitchFamily="34" charset="0"/>
              </a:rPr>
              <a:t>How do you make a bot?</a:t>
            </a:r>
          </a:p>
        </p:txBody>
      </p:sp>
      <p:sp>
        <p:nvSpPr>
          <p:cNvPr id="13" name="Text Placeholder 3"/>
          <p:cNvSpPr txBox="1">
            <a:spLocks/>
          </p:cNvSpPr>
          <p:nvPr/>
        </p:nvSpPr>
        <p:spPr>
          <a:xfrm>
            <a:off x="198437" y="2278062"/>
            <a:ext cx="11125200" cy="627736"/>
          </a:xfrm>
          <a:prstGeom prst="rect">
            <a:avLst/>
          </a:prstGeom>
        </p:spPr>
        <p:txBody>
          <a:bodyPr vert="horz" lIns="91440" tIns="45720" rIns="91440" bIns="45720" rtlCol="0" anchor="ctr"/>
          <a:lstStyle>
            <a:defPPr>
              <a:defRPr lang="en-US"/>
            </a:defPPr>
            <a:lvl1pPr marL="0" algn="ctr" defTabSz="932742" rtl="0" eaLnBrk="1" latinLnBrk="0" hangingPunct="1">
              <a:defRPr sz="1224"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000" dirty="0">
                <a:solidFill>
                  <a:srgbClr val="307AB3"/>
                </a:solidFill>
                <a:latin typeface="Segoe UI Light" panose="020B0502040204020203" pitchFamily="34" charset="0"/>
                <a:cs typeface="Segoe UI Light" panose="020B0502040204020203" pitchFamily="34" charset="0"/>
              </a:rPr>
              <a:t>How do you make a bot </a:t>
            </a:r>
            <a:r>
              <a:rPr lang="en-US" sz="6600" dirty="0">
                <a:solidFill>
                  <a:srgbClr val="307AB3"/>
                </a:solidFill>
                <a:latin typeface="Segoe UI Light" panose="020B0502040204020203" pitchFamily="34" charset="0"/>
                <a:cs typeface="Segoe UI Light" panose="020B0502040204020203" pitchFamily="34" charset="0"/>
              </a:rPr>
              <a:t>GREAT?</a:t>
            </a:r>
            <a:endParaRPr lang="en-US" sz="6000" dirty="0">
              <a:solidFill>
                <a:srgbClr val="307AB3"/>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9291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0750" y="6010862"/>
            <a:ext cx="776977" cy="776977"/>
          </a:xfrm>
          <a:prstGeom prst="rect">
            <a:avLst/>
          </a:prstGeom>
        </p:spPr>
      </p:pic>
      <p:sp>
        <p:nvSpPr>
          <p:cNvPr id="7" name="TextBox 6"/>
          <p:cNvSpPr txBox="1"/>
          <p:nvPr/>
        </p:nvSpPr>
        <p:spPr>
          <a:xfrm>
            <a:off x="9145772" y="6110382"/>
            <a:ext cx="3075064" cy="583561"/>
          </a:xfrm>
          <a:prstGeom prst="rect">
            <a:avLst/>
          </a:prstGeom>
          <a:noFill/>
        </p:spPr>
        <p:txBody>
          <a:bodyPr wrap="none" lIns="182854" tIns="146283" rIns="182854" bIns="146283" rtlCol="0">
            <a:spAutoFit/>
          </a:bodyPr>
          <a:lstStyle/>
          <a:p>
            <a:pPr marL="0" marR="0" lvl="0" indent="0" defTabSz="932597" eaLnBrk="1" fontAlgn="auto" latinLnBrk="0" hangingPunct="1">
              <a:lnSpc>
                <a:spcPct val="90000"/>
              </a:lnSpc>
              <a:spcBef>
                <a:spcPts val="0"/>
              </a:spcBef>
              <a:spcAft>
                <a:spcPts val="600"/>
              </a:spcAft>
              <a:buClrTx/>
              <a:buSzTx/>
              <a:buFontTx/>
              <a:buNone/>
              <a:tabLst/>
              <a:defRPr/>
            </a:pPr>
            <a:r>
              <a:rPr kumimoji="0" lang="en-US" sz="2040" b="0" i="0" u="none" strike="noStrike" kern="0" cap="none" spc="0" normalizeH="0" baseline="0" noProof="0" dirty="0">
                <a:ln>
                  <a:noFill/>
                </a:ln>
                <a:effectLst/>
                <a:uLnTx/>
                <a:uFillTx/>
                <a:latin typeface="+mj-lt"/>
              </a:rPr>
              <a:t>www.botframework.com</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27450"/>
            <a:ext cx="12450249" cy="4808212"/>
          </a:xfrm>
          <a:prstGeom prst="rect">
            <a:avLst/>
          </a:prstGeom>
        </p:spPr>
      </p:pic>
    </p:spTree>
    <p:extLst>
      <p:ext uri="{BB962C8B-B14F-4D97-AF65-F5344CB8AC3E}">
        <p14:creationId xmlns:p14="http://schemas.microsoft.com/office/powerpoint/2010/main" val="4081244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307AB3"/>
                </a:solidFill>
              </a:rPr>
              <a:t>Bot Connector Basics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5245" y="754061"/>
            <a:ext cx="10258637" cy="5736390"/>
          </a:xfrm>
          <a:prstGeom prst="rect">
            <a:avLst/>
          </a:prstGeom>
        </p:spPr>
      </p:pic>
      <p:pic>
        <p:nvPicPr>
          <p:cNvPr id="4" name="Picture 3"/>
          <p:cNvPicPr>
            <a:picLocks noChangeAspect="1"/>
          </p:cNvPicPr>
          <p:nvPr/>
        </p:nvPicPr>
        <p:blipFill rotWithShape="1">
          <a:blip r:embed="rId3"/>
          <a:srcRect l="41117" t="36927" r="47200" b="33446"/>
          <a:stretch/>
        </p:blipFill>
        <p:spPr>
          <a:xfrm>
            <a:off x="8650606" y="1241470"/>
            <a:ext cx="2819400" cy="5149808"/>
          </a:xfrm>
          <a:prstGeom prst="rect">
            <a:avLst/>
          </a:prstGeom>
        </p:spPr>
      </p:pic>
    </p:spTree>
    <p:extLst>
      <p:ext uri="{BB962C8B-B14F-4D97-AF65-F5344CB8AC3E}">
        <p14:creationId xmlns:p14="http://schemas.microsoft.com/office/powerpoint/2010/main" val="4054087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307AB3"/>
                </a:solidFill>
              </a:rPr>
              <a:t>Bot Builder SDK</a:t>
            </a:r>
          </a:p>
        </p:txBody>
      </p:sp>
      <p:sp>
        <p:nvSpPr>
          <p:cNvPr id="9" name="Text Placeholder 8"/>
          <p:cNvSpPr>
            <a:spLocks noGrp="1"/>
          </p:cNvSpPr>
          <p:nvPr>
            <p:ph type="body" sz="quarter" idx="4294967295"/>
          </p:nvPr>
        </p:nvSpPr>
        <p:spPr>
          <a:xfrm>
            <a:off x="271815" y="1508124"/>
            <a:ext cx="6251575" cy="4244367"/>
          </a:xfrm>
        </p:spPr>
        <p:txBody>
          <a:bodyPr/>
          <a:lstStyle/>
          <a:p>
            <a:r>
              <a:rPr lang="en-US" sz="3060" dirty="0">
                <a:latin typeface="Segoe UI Light" panose="020B0502040204020203" pitchFamily="34" charset="0"/>
                <a:cs typeface="Segoe UI Light" panose="020B0502040204020203" pitchFamily="34" charset="0"/>
              </a:rPr>
              <a:t>C# and Node.js</a:t>
            </a:r>
          </a:p>
          <a:p>
            <a:pPr marL="0" indent="0">
              <a:buNone/>
            </a:pPr>
            <a:endParaRPr lang="en-US" sz="3060" dirty="0">
              <a:latin typeface="Segoe UI Light" panose="020B0502040204020203" pitchFamily="34" charset="0"/>
              <a:cs typeface="Segoe UI Light" panose="020B0502040204020203" pitchFamily="34" charset="0"/>
            </a:endParaRPr>
          </a:p>
          <a:p>
            <a:endParaRPr lang="en-US" sz="3200" dirty="0">
              <a:latin typeface="Segoe UI Light" panose="020B0502040204020203" pitchFamily="34" charset="0"/>
              <a:cs typeface="Segoe UI Light" panose="020B0502040204020203" pitchFamily="34" charset="0"/>
            </a:endParaRPr>
          </a:p>
          <a:p>
            <a:r>
              <a:rPr lang="en-US" sz="3060" dirty="0">
                <a:latin typeface="Segoe UI Light" panose="020B0502040204020203" pitchFamily="34" charset="0"/>
                <a:cs typeface="Segoe UI Light" panose="020B0502040204020203" pitchFamily="34" charset="0"/>
              </a:rPr>
              <a:t>Dialogs</a:t>
            </a:r>
          </a:p>
          <a:p>
            <a:pPr lvl="1"/>
            <a:r>
              <a:rPr lang="en-US" sz="2040" dirty="0">
                <a:latin typeface="Segoe UI Light" panose="020B0502040204020203" pitchFamily="34" charset="0"/>
                <a:cs typeface="Segoe UI Light" panose="020B0502040204020203" pitchFamily="34" charset="0"/>
              </a:rPr>
              <a:t>Built-in prompts</a:t>
            </a:r>
          </a:p>
          <a:p>
            <a:pPr lvl="1"/>
            <a:r>
              <a:rPr lang="en-US" sz="2040" dirty="0">
                <a:latin typeface="Segoe UI Light" panose="020B0502040204020203" pitchFamily="34" charset="0"/>
                <a:cs typeface="Segoe UI Light" panose="020B0502040204020203" pitchFamily="34" charset="0"/>
              </a:rPr>
              <a:t>Natural language understanding (LUIS)</a:t>
            </a:r>
          </a:p>
          <a:p>
            <a:pPr lvl="1"/>
            <a:r>
              <a:rPr lang="en-US" sz="2040" dirty="0">
                <a:latin typeface="Segoe UI Light" panose="020B0502040204020203" pitchFamily="34" charset="0"/>
                <a:cs typeface="Segoe UI Light" panose="020B0502040204020203" pitchFamily="34" charset="0"/>
              </a:rPr>
              <a:t>Form slot filling</a:t>
            </a:r>
          </a:p>
          <a:p>
            <a:pPr lvl="1"/>
            <a:r>
              <a:rPr lang="en-US" sz="2040" dirty="0">
                <a:latin typeface="Segoe UI Light" panose="020B0502040204020203" pitchFamily="34" charset="0"/>
                <a:cs typeface="Segoe UI Light" panose="020B0502040204020203" pitchFamily="34" charset="0"/>
              </a:rPr>
              <a:t>Profile (e.g., home address)</a:t>
            </a:r>
          </a:p>
          <a:p>
            <a:pPr marL="0" indent="0">
              <a:buNone/>
            </a:pPr>
            <a:endParaRPr lang="en-US" dirty="0"/>
          </a:p>
        </p:txBody>
      </p:sp>
      <p:pic>
        <p:nvPicPr>
          <p:cNvPr id="6" name="Picture 5"/>
          <p:cNvPicPr>
            <a:picLocks noChangeAspect="1"/>
          </p:cNvPicPr>
          <p:nvPr/>
        </p:nvPicPr>
        <p:blipFill>
          <a:blip r:embed="rId3"/>
          <a:stretch>
            <a:fillRect/>
          </a:stretch>
        </p:blipFill>
        <p:spPr>
          <a:xfrm>
            <a:off x="5188667" y="-889165"/>
            <a:ext cx="2875168" cy="602231"/>
          </a:xfrm>
          <a:prstGeom prst="rect">
            <a:avLst/>
          </a:prstGeom>
        </p:spPr>
      </p:pic>
      <p:pic>
        <p:nvPicPr>
          <p:cNvPr id="7" name="Picture 6"/>
          <p:cNvPicPr>
            <a:picLocks noChangeAspect="1"/>
          </p:cNvPicPr>
          <p:nvPr/>
        </p:nvPicPr>
        <p:blipFill>
          <a:blip r:embed="rId3"/>
          <a:stretch>
            <a:fillRect/>
          </a:stretch>
        </p:blipFill>
        <p:spPr>
          <a:xfrm>
            <a:off x="5344101" y="-733731"/>
            <a:ext cx="2875168" cy="602231"/>
          </a:xfrm>
          <a:prstGeom prst="rect">
            <a:avLst/>
          </a:prstGeom>
        </p:spPr>
      </p:pic>
      <p:pic>
        <p:nvPicPr>
          <p:cNvPr id="12" name="Picture 11"/>
          <p:cNvPicPr>
            <a:picLocks noChangeAspect="1"/>
          </p:cNvPicPr>
          <p:nvPr/>
        </p:nvPicPr>
        <p:blipFill>
          <a:blip r:embed="rId4"/>
          <a:stretch>
            <a:fillRect/>
          </a:stretch>
        </p:blipFill>
        <p:spPr>
          <a:xfrm>
            <a:off x="6605637" y="1"/>
            <a:ext cx="5829955" cy="6994525"/>
          </a:xfrm>
          <a:prstGeom prst="rect">
            <a:avLst/>
          </a:prstGeom>
        </p:spPr>
      </p:pic>
    </p:spTree>
    <p:extLst>
      <p:ext uri="{BB962C8B-B14F-4D97-AF65-F5344CB8AC3E}">
        <p14:creationId xmlns:p14="http://schemas.microsoft.com/office/powerpoint/2010/main" val="1768636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solidFill>
                  <a:srgbClr val="307AB3"/>
                </a:solidFill>
              </a:rPr>
              <a:t>Bot Connector Messages</a:t>
            </a:r>
          </a:p>
        </p:txBody>
      </p:sp>
      <p:cxnSp>
        <p:nvCxnSpPr>
          <p:cNvPr id="8" name="Straight Arrow Connector 7"/>
          <p:cNvCxnSpPr/>
          <p:nvPr/>
        </p:nvCxnSpPr>
        <p:spPr>
          <a:xfrm>
            <a:off x="3851348" y="1755950"/>
            <a:ext cx="5180680" cy="16198"/>
          </a:xfrm>
          <a:prstGeom prst="straightConnector1">
            <a:avLst/>
          </a:prstGeom>
          <a:ln w="76200">
            <a:solidFill>
              <a:srgbClr val="307AB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703637" y="2049462"/>
            <a:ext cx="8771743" cy="4822201"/>
          </a:xfrm>
          <a:prstGeom prst="rect">
            <a:avLst/>
          </a:prstGeom>
          <a:noFill/>
        </p:spPr>
        <p:txBody>
          <a:bodyPr wrap="square" lIns="186521" tIns="149217" rIns="186521" bIns="149217"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  "type": "Message",</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  "id": "68YrxgtB53Y",</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  "</a:t>
            </a:r>
            <a:r>
              <a:rPr kumimoji="0" lang="en-US" sz="1632" b="0" i="0" u="none" strike="noStrike" kern="0" cap="none" spc="0" normalizeH="0" baseline="0" noProof="0" dirty="0" err="1">
                <a:ln>
                  <a:noFill/>
                </a:ln>
                <a:effectLst/>
                <a:uLnTx/>
                <a:uFillTx/>
                <a:latin typeface="Consolas" panose="020B0609020204030204" pitchFamily="49" charset="0"/>
              </a:rPr>
              <a:t>conversationId</a:t>
            </a:r>
            <a:r>
              <a:rPr kumimoji="0" lang="en-US" sz="1632" b="0" i="0" u="none" strike="noStrike" kern="0" cap="none" spc="0" normalizeH="0" baseline="0" noProof="0" dirty="0">
                <a:ln>
                  <a:noFill/>
                </a:ln>
                <a:effectLst/>
                <a:uLnTx/>
                <a:uFillTx/>
                <a:latin typeface="Consolas" panose="020B0609020204030204" pitchFamily="49" charset="0"/>
              </a:rPr>
              <a:t>": "DphPaFQrDuZDKyCez4AFGcT4vy5aQDje1lLGIjB8v18MFtb",</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  "language": "</a:t>
            </a:r>
            <a:r>
              <a:rPr kumimoji="0" lang="en-US" sz="1632" b="0" i="0" u="none" strike="noStrike" kern="0" cap="none" spc="0" normalizeH="0" baseline="0" noProof="0" dirty="0" err="1">
                <a:ln>
                  <a:noFill/>
                </a:ln>
                <a:effectLst/>
                <a:uLnTx/>
                <a:uFillTx/>
                <a:latin typeface="Consolas" panose="020B0609020204030204" pitchFamily="49" charset="0"/>
              </a:rPr>
              <a:t>en</a:t>
            </a:r>
            <a:r>
              <a:rPr kumimoji="0" lang="en-US" sz="1632" b="0" i="0" u="none" strike="noStrike" kern="0" cap="none" spc="0" normalizeH="0" baseline="0" noProof="0" dirty="0">
                <a:ln>
                  <a:noFill/>
                </a:ln>
                <a:effectLst/>
                <a:uLnTx/>
                <a:uFillTx/>
                <a:latin typeface="Consolas" panose="020B0609020204030204" pitchFamily="49" charset="0"/>
              </a:rPr>
              <a:t>",</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  "text": "You can say \"/order\" to order!",</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  "attachments": [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  "from":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    "name": "+12065551212",</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    "</a:t>
            </a:r>
            <a:r>
              <a:rPr kumimoji="0" lang="en-US" sz="1632" b="0" i="0" u="none" strike="noStrike" kern="0" cap="none" spc="0" normalizeH="0" baseline="0" noProof="0" dirty="0" err="1">
                <a:ln>
                  <a:noFill/>
                </a:ln>
                <a:effectLst/>
                <a:uLnTx/>
                <a:uFillTx/>
                <a:latin typeface="Consolas" panose="020B0609020204030204" pitchFamily="49" charset="0"/>
              </a:rPr>
              <a:t>channelId</a:t>
            </a:r>
            <a:r>
              <a:rPr kumimoji="0" lang="en-US" sz="1632" b="0" i="0" u="none" strike="noStrike" kern="0" cap="none" spc="0" normalizeH="0" baseline="0" noProof="0" dirty="0">
                <a:ln>
                  <a:noFill/>
                </a:ln>
                <a:effectLst/>
                <a:uLnTx/>
                <a:uFillTx/>
                <a:latin typeface="Consolas" panose="020B0609020204030204" pitchFamily="49" charset="0"/>
              </a:rPr>
              <a:t>": "</a:t>
            </a:r>
            <a:r>
              <a:rPr kumimoji="0" lang="en-US" sz="1632" b="0" i="0" u="none" strike="noStrike" kern="0" cap="none" spc="0" normalizeH="0" baseline="0" noProof="0" dirty="0" err="1">
                <a:ln>
                  <a:noFill/>
                </a:ln>
                <a:effectLst/>
                <a:uLnTx/>
                <a:uFillTx/>
                <a:latin typeface="Consolas" panose="020B0609020204030204" pitchFamily="49" charset="0"/>
              </a:rPr>
              <a:t>sms</a:t>
            </a:r>
            <a:r>
              <a:rPr kumimoji="0" lang="en-US" sz="1632" b="0" i="0" u="none" strike="noStrike" kern="0" cap="none" spc="0" normalizeH="0" baseline="0" noProof="0" dirty="0">
                <a:ln>
                  <a:noFill/>
                </a:ln>
                <a:effectLst/>
                <a:uLnTx/>
                <a:uFillTx/>
                <a:latin typeface="Consolas" panose="020B0609020204030204" pitchFamily="49" charset="0"/>
              </a:rPr>
              <a:t>",</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    "address": "+12065551212",</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    "id": "Ro52hKN287",</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    "</a:t>
            </a:r>
            <a:r>
              <a:rPr kumimoji="0" lang="en-US" sz="1632" b="0" i="0" u="none" strike="noStrike" kern="0" cap="none" spc="0" normalizeH="0" baseline="0" noProof="0" dirty="0" err="1">
                <a:ln>
                  <a:noFill/>
                </a:ln>
                <a:effectLst/>
                <a:uLnTx/>
                <a:uFillTx/>
                <a:latin typeface="Consolas" panose="020B0609020204030204" pitchFamily="49" charset="0"/>
              </a:rPr>
              <a:t>isBot</a:t>
            </a:r>
            <a:r>
              <a:rPr kumimoji="0" lang="en-US" sz="1632" b="0" i="0" u="none" strike="noStrike" kern="0" cap="none" spc="0" normalizeH="0" baseline="0" noProof="0" dirty="0">
                <a:ln>
                  <a:noFill/>
                </a:ln>
                <a:effectLst/>
                <a:uLnTx/>
                <a:uFillTx/>
                <a:latin typeface="Consolas" panose="020B0609020204030204" pitchFamily="49" charset="0"/>
              </a:rPr>
              <a:t>": false</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  "</a:t>
            </a:r>
            <a:r>
              <a:rPr kumimoji="0" lang="en-US" sz="1632" b="0" i="0" u="none" strike="noStrike" kern="0" cap="none" spc="0" normalizeH="0" baseline="0" noProof="0" dirty="0" err="1">
                <a:ln>
                  <a:noFill/>
                </a:ln>
                <a:effectLst/>
                <a:uLnTx/>
                <a:uFillTx/>
                <a:latin typeface="Consolas" panose="020B0609020204030204" pitchFamily="49" charset="0"/>
              </a:rPr>
              <a:t>channelData</a:t>
            </a:r>
            <a:r>
              <a:rPr kumimoji="0" lang="en-US" sz="1632" b="0" i="0" u="none" strike="noStrike" kern="0" cap="none" spc="0" normalizeH="0" baseline="0" noProof="0" dirty="0">
                <a:ln>
                  <a:noFill/>
                </a:ln>
                <a:effectLst/>
                <a:uLnTx/>
                <a:uFillTx/>
                <a:latin typeface="Consolas" panose="020B0609020204030204" pitchFamily="49" charset="0"/>
              </a:rPr>
              <a:t>": { </a:t>
            </a:r>
            <a:r>
              <a:rPr kumimoji="0" lang="en-US" sz="1632" b="0" i="1" u="none" strike="noStrike" kern="0" cap="none" spc="0" normalizeH="0" baseline="0" noProof="0" dirty="0">
                <a:ln>
                  <a:noFill/>
                </a:ln>
                <a:effectLst/>
                <a:uLnTx/>
                <a:uFillTx/>
                <a:latin typeface="Consolas" panose="020B0609020204030204" pitchFamily="49" charset="0"/>
              </a:rPr>
              <a:t>SMS data here</a:t>
            </a:r>
            <a:r>
              <a:rPr kumimoji="0" lang="en-US" sz="1632" b="0" i="0" u="none" strike="noStrike" kern="0" cap="none" spc="0" normalizeH="0" baseline="0" noProof="0" dirty="0">
                <a:ln>
                  <a:noFill/>
                </a:ln>
                <a:effectLst/>
                <a:uLnTx/>
                <a:uFillTx/>
                <a:latin typeface="Consolas" panose="020B0609020204030204" pitchFamily="49" charset="0"/>
              </a:rPr>
              <a:t>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  "</a:t>
            </a:r>
            <a:r>
              <a:rPr kumimoji="0" lang="en-US" sz="1632" b="0" i="0" u="none" strike="noStrike" kern="0" cap="none" spc="0" normalizeH="0" baseline="0" noProof="0" dirty="0" err="1">
                <a:ln>
                  <a:noFill/>
                </a:ln>
                <a:effectLst/>
                <a:uLnTx/>
                <a:uFillTx/>
                <a:latin typeface="Consolas" panose="020B0609020204030204" pitchFamily="49" charset="0"/>
              </a:rPr>
              <a:t>botUserData</a:t>
            </a:r>
            <a:r>
              <a:rPr kumimoji="0" lang="en-US" sz="1632" b="0" i="0" u="none" strike="noStrike" kern="0" cap="none" spc="0" normalizeH="0" baseline="0" noProof="0" dirty="0">
                <a:ln>
                  <a:noFill/>
                </a:ln>
                <a:effectLst/>
                <a:uLnTx/>
                <a:uFillTx/>
                <a:latin typeface="Consolas" panose="020B0609020204030204" pitchFamily="49" charset="0"/>
              </a:rPr>
              <a:t>": { </a:t>
            </a:r>
            <a:r>
              <a:rPr kumimoji="0" lang="en-US" sz="1632" b="0" i="1" u="none" strike="noStrike" kern="0" cap="none" spc="0" normalizeH="0" baseline="0" noProof="0" dirty="0">
                <a:ln>
                  <a:noFill/>
                </a:ln>
                <a:effectLst/>
                <a:uLnTx/>
                <a:uFillTx/>
                <a:latin typeface="Consolas" panose="020B0609020204030204" pitchFamily="49" charset="0"/>
              </a:rPr>
              <a:t>your data here</a:t>
            </a:r>
            <a:r>
              <a:rPr kumimoji="0" lang="en-US" sz="1632" b="0" i="0" u="none" strike="noStrike" kern="0" cap="none" spc="0" normalizeH="0" baseline="0" noProof="0" dirty="0">
                <a:ln>
                  <a:noFill/>
                </a:ln>
                <a:effectLst/>
                <a:uLnTx/>
                <a:uFillTx/>
                <a:latin typeface="Consolas" panose="020B0609020204030204" pitchFamily="49" charset="0"/>
              </a:rPr>
              <a:t>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effectLst/>
                <a:uLnTx/>
                <a:uFillTx/>
                <a:latin typeface="Consolas" panose="020B0609020204030204" pitchFamily="49" charset="0"/>
              </a:rPr>
              <a:t>}</a:t>
            </a:r>
            <a:endParaRPr kumimoji="0" lang="en-US" sz="2040" b="0" i="0" u="none" strike="noStrike" kern="0" cap="none" spc="0" normalizeH="0" baseline="0" noProof="0" dirty="0">
              <a:ln>
                <a:noFill/>
              </a:ln>
              <a:effectLst/>
              <a:uLnTx/>
              <a:uFillTx/>
              <a:latin typeface="Consolas" panose="020B0609020204030204" pitchFamily="49" charset="0"/>
            </a:endParaRPr>
          </a:p>
        </p:txBody>
      </p:sp>
      <p:sp>
        <p:nvSpPr>
          <p:cNvPr id="10" name="Rectangle 9"/>
          <p:cNvSpPr/>
          <p:nvPr/>
        </p:nvSpPr>
        <p:spPr bwMode="auto">
          <a:xfrm>
            <a:off x="9655917" y="1287462"/>
            <a:ext cx="1962223" cy="969373"/>
          </a:xfrm>
          <a:prstGeom prst="rect">
            <a:avLst/>
          </a:prstGeom>
          <a:solidFill>
            <a:srgbClr val="307A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Bot Connector</a:t>
            </a:r>
          </a:p>
        </p:txBody>
      </p:sp>
      <p:sp>
        <p:nvSpPr>
          <p:cNvPr id="11" name="Rectangle 10"/>
          <p:cNvSpPr/>
          <p:nvPr/>
        </p:nvSpPr>
        <p:spPr bwMode="auto">
          <a:xfrm>
            <a:off x="1265237" y="1287462"/>
            <a:ext cx="1962223" cy="969373"/>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Your</a:t>
            </a:r>
          </a:p>
          <a:p>
            <a:pPr marL="0" marR="0" lvl="0" indent="0" algn="ctr" defTabSz="951028" eaLnBrk="1" fontAlgn="base" latinLnBrk="0" hangingPunct="1">
              <a:lnSpc>
                <a:spcPct val="90000"/>
              </a:lnSpc>
              <a:spcBef>
                <a:spcPct val="0"/>
              </a:spcBef>
              <a:spcAft>
                <a:spcPct val="0"/>
              </a:spcAft>
              <a:buClrTx/>
              <a:buSzTx/>
              <a:buFontTx/>
              <a:buNone/>
              <a:tabLst/>
              <a:defRPr/>
            </a:pPr>
            <a:r>
              <a:rPr lang="en-US" sz="2448" kern="0" dirty="0">
                <a:solidFill>
                  <a:srgbClr val="FFFFFF"/>
                </a:solidFill>
                <a:latin typeface="Segoe UI"/>
                <a:ea typeface="Segoe UI" pitchFamily="34" charset="0"/>
                <a:cs typeface="Segoe UI" pitchFamily="34" charset="0"/>
              </a:rPr>
              <a:t>Bot</a:t>
            </a:r>
            <a:endPar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4909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nvSpPr>
        <p:spPr>
          <a:xfrm>
            <a:off x="156617" y="1279841"/>
            <a:ext cx="4640561" cy="5238151"/>
          </a:xfrm>
          <a:prstGeom prst="rect">
            <a:avLst/>
          </a:prstGeom>
        </p:spPr>
        <p:txBody>
          <a:bodyPr vert="horz" wrap="square" lIns="149217" tIns="93260" rIns="149217" bIns="93260" rtlCol="0">
            <a:normAutofit/>
          </a:bodyPr>
          <a:lst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60" marR="0" lvl="0" indent="-342860" algn="l" defTabSz="932634"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599"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Text Placeholder 1"/>
          <p:cNvSpPr>
            <a:spLocks noGrp="1"/>
          </p:cNvSpPr>
          <p:nvPr>
            <p:ph type="body" sz="quarter" idx="10"/>
          </p:nvPr>
        </p:nvSpPr>
        <p:spPr/>
        <p:txBody>
          <a:bodyPr/>
          <a:lstStyle/>
          <a:p>
            <a:r>
              <a:rPr lang="en-US" sz="2400" dirty="0"/>
              <a:t>Send requests and receive responses to/from your bot endpoint on localhost</a:t>
            </a:r>
          </a:p>
          <a:p>
            <a:endParaRPr lang="en-US" sz="2400" dirty="0"/>
          </a:p>
          <a:p>
            <a:r>
              <a:rPr lang="en-US" sz="2400" dirty="0"/>
              <a:t>Inspect the JSON response</a:t>
            </a:r>
          </a:p>
          <a:p>
            <a:endParaRPr lang="en-US" sz="2400" dirty="0"/>
          </a:p>
          <a:p>
            <a:r>
              <a:rPr lang="en-US" sz="2400" dirty="0"/>
              <a:t>Emulate a specific user and/or conversation</a:t>
            </a:r>
          </a:p>
          <a:p>
            <a:pPr marL="0" indent="0">
              <a:buNone/>
            </a:pPr>
            <a:endParaRPr lang="en-US" sz="3600" dirty="0"/>
          </a:p>
        </p:txBody>
      </p:sp>
      <p:sp>
        <p:nvSpPr>
          <p:cNvPr id="12" name="Title 2"/>
          <p:cNvSpPr>
            <a:spLocks noGrp="1"/>
          </p:cNvSpPr>
          <p:nvPr>
            <p:ph type="title"/>
          </p:nvPr>
        </p:nvSpPr>
        <p:spPr/>
        <p:txBody>
          <a:bodyPr/>
          <a:lstStyle/>
          <a:p>
            <a:r>
              <a:rPr lang="en-US" sz="4000" dirty="0">
                <a:solidFill>
                  <a:srgbClr val="307AB3"/>
                </a:solidFill>
              </a:rPr>
              <a:t>Bot Framework Emulator</a:t>
            </a:r>
          </a:p>
        </p:txBody>
      </p:sp>
      <p:pic>
        <p:nvPicPr>
          <p:cNvPr id="13" name="Picture 12"/>
          <p:cNvPicPr>
            <a:picLocks noChangeAspect="1"/>
          </p:cNvPicPr>
          <p:nvPr/>
        </p:nvPicPr>
        <p:blipFill>
          <a:blip r:embed="rId3"/>
          <a:stretch>
            <a:fillRect/>
          </a:stretch>
        </p:blipFill>
        <p:spPr>
          <a:xfrm>
            <a:off x="2074369" y="3421062"/>
            <a:ext cx="8290101" cy="3393583"/>
          </a:xfrm>
          <a:prstGeom prst="rect">
            <a:avLst/>
          </a:prstGeom>
        </p:spPr>
      </p:pic>
    </p:spTree>
    <p:extLst>
      <p:ext uri="{BB962C8B-B14F-4D97-AF65-F5344CB8AC3E}">
        <p14:creationId xmlns:p14="http://schemas.microsoft.com/office/powerpoint/2010/main" val="2401930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307AB3"/>
                </a:solidFill>
              </a:rPr>
              <a:t>Developer Portal</a:t>
            </a:r>
          </a:p>
        </p:txBody>
      </p:sp>
      <p:sp>
        <p:nvSpPr>
          <p:cNvPr id="9" name="Text Placeholder 8"/>
          <p:cNvSpPr>
            <a:spLocks noGrp="1"/>
          </p:cNvSpPr>
          <p:nvPr>
            <p:ph type="body" sz="quarter" idx="4294967295"/>
          </p:nvPr>
        </p:nvSpPr>
        <p:spPr>
          <a:xfrm>
            <a:off x="327422" y="1750906"/>
            <a:ext cx="4298950" cy="3951287"/>
          </a:xfrm>
        </p:spPr>
        <p:txBody>
          <a:bodyPr/>
          <a:lstStyle/>
          <a:p>
            <a:r>
              <a:rPr lang="en-US" sz="3264" dirty="0">
                <a:latin typeface="Segoe UI Light" panose="020B0502040204020203" pitchFamily="34" charset="0"/>
                <a:cs typeface="Segoe UI Light" panose="020B0502040204020203" pitchFamily="34" charset="0"/>
              </a:rPr>
              <a:t>Register</a:t>
            </a:r>
          </a:p>
          <a:p>
            <a:pPr marL="0" indent="0">
              <a:buNone/>
            </a:pPr>
            <a:endParaRPr lang="en-US" sz="3264" dirty="0">
              <a:latin typeface="Segoe UI Light" panose="020B0502040204020203" pitchFamily="34" charset="0"/>
              <a:cs typeface="Segoe UI Light" panose="020B0502040204020203" pitchFamily="34" charset="0"/>
            </a:endParaRPr>
          </a:p>
          <a:p>
            <a:r>
              <a:rPr lang="en-US" sz="3264" dirty="0">
                <a:latin typeface="Segoe UI Light" panose="020B0502040204020203" pitchFamily="34" charset="0"/>
                <a:cs typeface="Segoe UI Light" panose="020B0502040204020203" pitchFamily="34" charset="0"/>
              </a:rPr>
              <a:t>Configure Channels</a:t>
            </a:r>
          </a:p>
          <a:p>
            <a:endParaRPr lang="en-US" sz="3264" dirty="0">
              <a:latin typeface="Segoe UI Light" panose="020B0502040204020203" pitchFamily="34" charset="0"/>
              <a:cs typeface="Segoe UI Light" panose="020B0502040204020203" pitchFamily="34" charset="0"/>
            </a:endParaRPr>
          </a:p>
          <a:p>
            <a:r>
              <a:rPr lang="en-US" sz="3264" dirty="0">
                <a:latin typeface="Segoe UI Light" panose="020B0502040204020203" pitchFamily="34" charset="0"/>
                <a:cs typeface="Segoe UI Light" panose="020B0502040204020203" pitchFamily="34" charset="0"/>
              </a:rPr>
              <a:t>Test</a:t>
            </a:r>
          </a:p>
          <a:p>
            <a:endParaRPr lang="en-US" sz="3264" dirty="0">
              <a:latin typeface="Segoe UI Light" panose="020B0502040204020203" pitchFamily="34" charset="0"/>
              <a:cs typeface="Segoe UI Light" panose="020B0502040204020203" pitchFamily="34" charset="0"/>
            </a:endParaRPr>
          </a:p>
          <a:p>
            <a:r>
              <a:rPr lang="en-US" sz="3264" dirty="0">
                <a:latin typeface="Segoe UI Light" panose="020B0502040204020203" pitchFamily="34" charset="0"/>
                <a:cs typeface="Segoe UI Light" panose="020B0502040204020203" pitchFamily="34" charset="0"/>
              </a:rPr>
              <a:t>Manage</a:t>
            </a:r>
          </a:p>
        </p:txBody>
      </p:sp>
      <p:sp>
        <p:nvSpPr>
          <p:cNvPr id="6" name="Content Placeholder 2"/>
          <p:cNvSpPr>
            <a:spLocks noGrp="1"/>
          </p:cNvSpPr>
          <p:nvPr/>
        </p:nvSpPr>
        <p:spPr>
          <a:xfrm>
            <a:off x="156617" y="1279841"/>
            <a:ext cx="4640561" cy="5238151"/>
          </a:xfrm>
          <a:prstGeom prst="rect">
            <a:avLst/>
          </a:prstGeom>
        </p:spPr>
        <p:txBody>
          <a:bodyPr vert="horz" wrap="square" lIns="149217" tIns="93260" rIns="149217" bIns="93260" rtlCol="0">
            <a:normAutofit/>
          </a:bodyPr>
          <a:lst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60" marR="0" lvl="0" indent="-342860" algn="l" defTabSz="932634"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599"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ea typeface="+mn-ea"/>
              <a:cs typeface="Segoe UI Light" panose="020B0502040204020203"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6140" y="935108"/>
            <a:ext cx="6699461" cy="5582884"/>
          </a:xfrm>
          <a:prstGeom prst="rect">
            <a:avLst/>
          </a:prstGeom>
        </p:spPr>
      </p:pic>
    </p:spTree>
    <p:extLst>
      <p:ext uri="{BB962C8B-B14F-4D97-AF65-F5344CB8AC3E}">
        <p14:creationId xmlns:p14="http://schemas.microsoft.com/office/powerpoint/2010/main" val="2445839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307AB3"/>
                </a:solidFill>
              </a:rPr>
              <a:t>Bot Directory</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693"/>
          <a:stretch/>
        </p:blipFill>
        <p:spPr>
          <a:xfrm>
            <a:off x="2352863" y="1058862"/>
            <a:ext cx="7733116" cy="5570496"/>
          </a:xfrm>
          <a:prstGeom prst="rect">
            <a:avLst/>
          </a:prstGeom>
        </p:spPr>
      </p:pic>
    </p:spTree>
    <p:extLst>
      <p:ext uri="{BB962C8B-B14F-4D97-AF65-F5344CB8AC3E}">
        <p14:creationId xmlns:p14="http://schemas.microsoft.com/office/powerpoint/2010/main" val="1238681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E76B-0141-4044-867B-8D062368922E}"/>
              </a:ext>
            </a:extLst>
          </p:cNvPr>
          <p:cNvSpPr>
            <a:spLocks noGrp="1"/>
          </p:cNvSpPr>
          <p:nvPr>
            <p:ph type="title"/>
          </p:nvPr>
        </p:nvSpPr>
        <p:spPr/>
        <p:txBody>
          <a:bodyPr/>
          <a:lstStyle/>
          <a:p>
            <a:r>
              <a:rPr lang="en-MY" dirty="0"/>
              <a:t>Azure Pass Activation</a:t>
            </a:r>
          </a:p>
        </p:txBody>
      </p:sp>
      <p:sp>
        <p:nvSpPr>
          <p:cNvPr id="3" name="Text Placeholder 2">
            <a:extLst>
              <a:ext uri="{FF2B5EF4-FFF2-40B4-BE49-F238E27FC236}">
                <a16:creationId xmlns:a16="http://schemas.microsoft.com/office/drawing/2014/main" id="{5472980E-2487-4DF7-ACE1-26A476976AB2}"/>
              </a:ext>
            </a:extLst>
          </p:cNvPr>
          <p:cNvSpPr>
            <a:spLocks noGrp="1"/>
          </p:cNvSpPr>
          <p:nvPr>
            <p:ph type="body" sz="quarter" idx="12"/>
          </p:nvPr>
        </p:nvSpPr>
        <p:spPr/>
        <p:txBody>
          <a:bodyPr/>
          <a:lstStyle/>
          <a:p>
            <a:r>
              <a:rPr lang="en-MY" dirty="0"/>
              <a:t>https://www.microsoftazurepass.com/</a:t>
            </a:r>
          </a:p>
        </p:txBody>
      </p:sp>
    </p:spTree>
    <p:extLst>
      <p:ext uri="{BB962C8B-B14F-4D97-AF65-F5344CB8AC3E}">
        <p14:creationId xmlns:p14="http://schemas.microsoft.com/office/powerpoint/2010/main" val="11295196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graphicFrame>
        <p:nvGraphicFramePr>
          <p:cNvPr id="7" name="Diagram 6"/>
          <p:cNvGraphicFramePr/>
          <p:nvPr>
            <p:extLst>
              <p:ext uri="{D42A27DB-BD31-4B8C-83A1-F6EECF244321}">
                <p14:modId xmlns:p14="http://schemas.microsoft.com/office/powerpoint/2010/main" val="2949994479"/>
              </p:ext>
            </p:extLst>
          </p:nvPr>
        </p:nvGraphicFramePr>
        <p:xfrm>
          <a:off x="237220" y="4970335"/>
          <a:ext cx="11676382" cy="1343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698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29798" y="2161181"/>
            <a:ext cx="4556719" cy="2970044"/>
          </a:xfrm>
          <a:prstGeom prst="rect">
            <a:avLst/>
          </a:prstGeom>
        </p:spPr>
        <p:txBody>
          <a:bodyPr wrap="square" anchor="ctr">
            <a:spAutoFit/>
          </a:bodyPr>
          <a:lstStyle/>
          <a:p>
            <a:pPr defTabSz="932418">
              <a:lnSpc>
                <a:spcPct val="90000"/>
              </a:lnSpc>
              <a:spcAft>
                <a:spcPts val="1499"/>
              </a:spcAft>
            </a:pPr>
            <a:r>
              <a:rPr lang="en-US" altLang="en-US" sz="7200" kern="0" dirty="0">
                <a:solidFill>
                  <a:srgbClr val="307AB3"/>
                </a:solidFill>
                <a:latin typeface="Segoe UI Light"/>
              </a:rPr>
              <a:t>Adding </a:t>
            </a:r>
          </a:p>
          <a:p>
            <a:pPr defTabSz="932418">
              <a:lnSpc>
                <a:spcPct val="90000"/>
              </a:lnSpc>
              <a:spcAft>
                <a:spcPts val="1499"/>
              </a:spcAft>
            </a:pPr>
            <a:r>
              <a:rPr lang="en-US" altLang="en-US" sz="7200" kern="0" dirty="0">
                <a:solidFill>
                  <a:srgbClr val="307AB3"/>
                </a:solidFill>
                <a:latin typeface="Segoe UI Light"/>
              </a:rPr>
              <a:t>Bot Smarts</a:t>
            </a:r>
          </a:p>
          <a:p>
            <a:pPr defTabSz="932418">
              <a:lnSpc>
                <a:spcPct val="90000"/>
              </a:lnSpc>
              <a:spcAft>
                <a:spcPts val="1499"/>
              </a:spcAft>
            </a:pPr>
            <a:r>
              <a:rPr lang="en-US" altLang="en-US" sz="3600" kern="0" dirty="0">
                <a:solidFill>
                  <a:srgbClr val="307AB3"/>
                </a:solidFill>
                <a:latin typeface="Segoe UI Light"/>
              </a:rPr>
              <a:t>COGNITIVE APIs</a:t>
            </a:r>
            <a:endParaRPr lang="en-US" altLang="en-US" sz="2400" kern="0" dirty="0">
              <a:solidFill>
                <a:srgbClr val="307AB3"/>
              </a:solidFill>
              <a:latin typeface="Segoe UI Light"/>
            </a:endParaRPr>
          </a:p>
        </p:txBody>
      </p:sp>
      <p:pic>
        <p:nvPicPr>
          <p:cNvPr id="6" name="Picture 5"/>
          <p:cNvPicPr>
            <a:picLocks noChangeAspect="1"/>
          </p:cNvPicPr>
          <p:nvPr/>
        </p:nvPicPr>
        <p:blipFill>
          <a:blip r:embed="rId3"/>
          <a:stretch>
            <a:fillRect/>
          </a:stretch>
        </p:blipFill>
        <p:spPr>
          <a:xfrm>
            <a:off x="7894637" y="1856536"/>
            <a:ext cx="2475927" cy="3579331"/>
          </a:xfrm>
          <a:prstGeom prst="rect">
            <a:avLst/>
          </a:prstGeom>
        </p:spPr>
      </p:pic>
    </p:spTree>
    <p:extLst>
      <p:ext uri="{BB962C8B-B14F-4D97-AF65-F5344CB8AC3E}">
        <p14:creationId xmlns:p14="http://schemas.microsoft.com/office/powerpoint/2010/main" val="278837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grayscl/>
            <a:extLst>
              <a:ext uri="{28A0092B-C50C-407E-A947-70E740481C1C}">
                <a14:useLocalDpi xmlns:a14="http://schemas.microsoft.com/office/drawing/2010/main"/>
              </a:ext>
            </a:extLst>
          </a:blip>
          <a:srcRect/>
          <a:stretch/>
        </p:blipFill>
        <p:spPr>
          <a:xfrm>
            <a:off x="4847027" y="994"/>
            <a:ext cx="7587685" cy="6992541"/>
          </a:xfrm>
          <a:prstGeom prst="rect">
            <a:avLst/>
          </a:prstGeom>
        </p:spPr>
      </p:pic>
      <p:sp>
        <p:nvSpPr>
          <p:cNvPr id="11" name="Rectangle 10"/>
          <p:cNvSpPr/>
          <p:nvPr/>
        </p:nvSpPr>
        <p:spPr bwMode="auto">
          <a:xfrm>
            <a:off x="4839955" y="993"/>
            <a:ext cx="7587685" cy="6993036"/>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8" y="993"/>
            <a:ext cx="7588565" cy="6993036"/>
          </a:xfrm>
          <a:prstGeom prst="rect">
            <a:avLst/>
          </a:prstGeom>
          <a:solidFill>
            <a:schemeClr val="accent1">
              <a:lumMod val="50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290310" y="1699708"/>
            <a:ext cx="4556719" cy="3595111"/>
          </a:xfrm>
          <a:prstGeom prst="rect">
            <a:avLst/>
          </a:prstGeom>
        </p:spPr>
        <p:txBody>
          <a:bodyPr wrap="square" anchor="ctr">
            <a:spAutoFit/>
          </a:bodyPr>
          <a:lstStyle/>
          <a:p>
            <a:pPr defTabSz="932418">
              <a:lnSpc>
                <a:spcPct val="90000"/>
              </a:lnSpc>
              <a:spcAft>
                <a:spcPts val="1499"/>
              </a:spcAft>
            </a:pPr>
            <a:r>
              <a:rPr lang="en-US" altLang="en-US" sz="5399" kern="0" dirty="0">
                <a:solidFill>
                  <a:srgbClr val="307AB3"/>
                </a:solidFill>
                <a:latin typeface="Segoe UI Light"/>
              </a:rPr>
              <a:t>Microsoft Cognitive Services</a:t>
            </a:r>
          </a:p>
          <a:p>
            <a:pPr defTabSz="932418">
              <a:lnSpc>
                <a:spcPct val="90000"/>
              </a:lnSpc>
              <a:spcAft>
                <a:spcPts val="1499"/>
              </a:spcAft>
            </a:pPr>
            <a:r>
              <a:rPr lang="en-US" sz="3599" kern="0" dirty="0">
                <a:solidFill>
                  <a:srgbClr val="307AB3"/>
                </a:solidFill>
                <a:latin typeface="Segoe UI Light"/>
              </a:rPr>
              <a:t>Give your apps </a:t>
            </a:r>
            <a:br>
              <a:rPr lang="en-US" sz="3599" kern="0" dirty="0">
                <a:solidFill>
                  <a:srgbClr val="307AB3"/>
                </a:solidFill>
                <a:latin typeface="Segoe UI Light"/>
              </a:rPr>
            </a:br>
            <a:r>
              <a:rPr lang="en-US" sz="3599" kern="0" dirty="0">
                <a:solidFill>
                  <a:srgbClr val="307AB3"/>
                </a:solidFill>
                <a:latin typeface="Segoe UI Light"/>
              </a:rPr>
              <a:t>a human side</a:t>
            </a:r>
          </a:p>
        </p:txBody>
      </p:sp>
      <p:sp>
        <p:nvSpPr>
          <p:cNvPr id="6" name="TextBox 5"/>
          <p:cNvSpPr txBox="1"/>
          <p:nvPr/>
        </p:nvSpPr>
        <p:spPr>
          <a:xfrm>
            <a:off x="6226550" y="4408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pPr>
            <a:r>
              <a:rPr lang="en-US" sz="1700" kern="0" dirty="0">
                <a:gradFill>
                  <a:gsLst>
                    <a:gs pos="2917">
                      <a:srgbClr val="FFFFFF"/>
                    </a:gs>
                    <a:gs pos="30000">
                      <a:srgbClr val="FFFFFF"/>
                    </a:gs>
                  </a:gsLst>
                  <a:lin ang="5400000" scaled="0"/>
                </a:gradFill>
              </a:rPr>
              <a:t>From faces to feelings, allow your </a:t>
            </a:r>
            <a:br>
              <a:rPr lang="en-US" sz="1700" kern="0" dirty="0">
                <a:gradFill>
                  <a:gsLst>
                    <a:gs pos="2917">
                      <a:srgbClr val="FFFFFF"/>
                    </a:gs>
                    <a:gs pos="30000">
                      <a:srgbClr val="FFFFFF"/>
                    </a:gs>
                  </a:gsLst>
                  <a:lin ang="5400000" scaled="0"/>
                </a:gradFill>
              </a:rPr>
            </a:br>
            <a:r>
              <a:rPr lang="en-US" sz="1700" kern="0" dirty="0">
                <a:gradFill>
                  <a:gsLst>
                    <a:gs pos="2917">
                      <a:srgbClr val="FFFFFF"/>
                    </a:gs>
                    <a:gs pos="30000">
                      <a:srgbClr val="FFFFFF"/>
                    </a:gs>
                  </a:gsLst>
                  <a:lin ang="5400000" scaled="0"/>
                </a:gradFill>
              </a:rPr>
              <a:t>apps to understand images and video</a:t>
            </a:r>
          </a:p>
        </p:txBody>
      </p:sp>
      <p:sp>
        <p:nvSpPr>
          <p:cNvPr id="7" name="TextBox 6"/>
          <p:cNvSpPr txBox="1"/>
          <p:nvPr/>
        </p:nvSpPr>
        <p:spPr>
          <a:xfrm>
            <a:off x="6226550" y="1655151"/>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pPr>
            <a:r>
              <a:rPr lang="en-US" sz="1700" kern="0" dirty="0">
                <a:gradFill>
                  <a:gsLst>
                    <a:gs pos="2917">
                      <a:srgbClr val="FFFFFF"/>
                    </a:gs>
                    <a:gs pos="30000">
                      <a:srgbClr val="FFFFFF"/>
                    </a:gs>
                  </a:gsLst>
                  <a:lin ang="5400000" scaled="0"/>
                </a:gradFill>
              </a:rPr>
              <a:t>Hear and speak to your users by filtering noise, identifying speakers, and understanding intent</a:t>
            </a:r>
          </a:p>
        </p:txBody>
      </p:sp>
      <p:sp>
        <p:nvSpPr>
          <p:cNvPr id="9" name="TextBox 8"/>
          <p:cNvSpPr txBox="1"/>
          <p:nvPr/>
        </p:nvSpPr>
        <p:spPr>
          <a:xfrm>
            <a:off x="6226550" y="4083802"/>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pPr>
            <a:r>
              <a:rPr lang="en-US" sz="1700" kern="0" dirty="0">
                <a:gradFill>
                  <a:gsLst>
                    <a:gs pos="2917">
                      <a:srgbClr val="FFFFFF"/>
                    </a:gs>
                    <a:gs pos="30000">
                      <a:srgbClr val="FFFFFF"/>
                    </a:gs>
                  </a:gsLst>
                  <a:lin ang="5400000" scaled="0"/>
                </a:gradFill>
              </a:rPr>
              <a:t>Tap into rich knowledge amassed from </a:t>
            </a:r>
            <a:br>
              <a:rPr lang="en-US" sz="1700" kern="0" dirty="0">
                <a:gradFill>
                  <a:gsLst>
                    <a:gs pos="2917">
                      <a:srgbClr val="FFFFFF"/>
                    </a:gs>
                    <a:gs pos="30000">
                      <a:srgbClr val="FFFFFF"/>
                    </a:gs>
                  </a:gsLst>
                  <a:lin ang="5400000" scaled="0"/>
                </a:gradFill>
              </a:rPr>
            </a:br>
            <a:r>
              <a:rPr lang="en-US" sz="1700" kern="0" dirty="0">
                <a:gradFill>
                  <a:gsLst>
                    <a:gs pos="2917">
                      <a:srgbClr val="FFFFFF"/>
                    </a:gs>
                    <a:gs pos="30000">
                      <a:srgbClr val="FFFFFF"/>
                    </a:gs>
                  </a:gsLst>
                  <a:lin ang="5400000" scaled="0"/>
                </a:gradFill>
              </a:rPr>
              <a:t>the web, academia, or your own data</a:t>
            </a:r>
          </a:p>
        </p:txBody>
      </p:sp>
      <p:sp>
        <p:nvSpPr>
          <p:cNvPr id="8" name="TextBox 7"/>
          <p:cNvSpPr txBox="1"/>
          <p:nvPr/>
        </p:nvSpPr>
        <p:spPr>
          <a:xfrm>
            <a:off x="6226550" y="286947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pPr>
            <a:r>
              <a:rPr lang="en-US" sz="1700" kern="0" dirty="0">
                <a:gradFill>
                  <a:gsLst>
                    <a:gs pos="2917">
                      <a:srgbClr val="FFFFFF"/>
                    </a:gs>
                    <a:gs pos="30000">
                      <a:srgbClr val="FFFFFF"/>
                    </a:gs>
                  </a:gsLst>
                  <a:lin ang="5400000" scaled="0"/>
                </a:gradFill>
              </a:rPr>
              <a:t>Process text and learn how to recognize what users want</a:t>
            </a:r>
          </a:p>
        </p:txBody>
      </p:sp>
      <p:sp>
        <p:nvSpPr>
          <p:cNvPr id="10" name="TextBox 9"/>
          <p:cNvSpPr txBox="1"/>
          <p:nvPr/>
        </p:nvSpPr>
        <p:spPr>
          <a:xfrm>
            <a:off x="6226550" y="5298127"/>
            <a:ext cx="5172553" cy="1255573"/>
          </a:xfrm>
          <a:prstGeom prst="rect">
            <a:avLst/>
          </a:prstGeom>
          <a:noFill/>
        </p:spPr>
        <p:txBody>
          <a:bodyPr wrap="square" lIns="186494" tIns="149196" rIns="186494" bIns="149196" rtlCol="0" anchor="ctr">
            <a:spAutoFit/>
          </a:bodyPr>
          <a:lstStyle/>
          <a:p>
            <a:pPr defTabSz="932418">
              <a:lnSpc>
                <a:spcPct val="90000"/>
              </a:lnSpc>
              <a:spcAft>
                <a:spcPts val="612"/>
              </a:spcAft>
            </a:pPr>
            <a:r>
              <a:rPr lang="en-US" sz="28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pPr>
            <a:r>
              <a:rPr lang="en-US" sz="1700" kern="0" dirty="0">
                <a:gradFill>
                  <a:gsLst>
                    <a:gs pos="2917">
                      <a:srgbClr val="FFFFFF"/>
                    </a:gs>
                    <a:gs pos="30000">
                      <a:srgbClr val="FFFFFF"/>
                    </a:gs>
                  </a:gsLst>
                  <a:lin ang="5400000" scaled="0"/>
                </a:gradFill>
              </a:rPr>
              <a:t>Access billions of web pages, images, videos, and news with the power of Bing APIs</a:t>
            </a:r>
          </a:p>
        </p:txBody>
      </p:sp>
      <p:sp>
        <p:nvSpPr>
          <p:cNvPr id="27" name="Freeform 22"/>
          <p:cNvSpPr>
            <a:spLocks noChangeAspect="1"/>
          </p:cNvSpPr>
          <p:nvPr/>
        </p:nvSpPr>
        <p:spPr bwMode="auto">
          <a:xfrm>
            <a:off x="5496052" y="622336"/>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endParaRPr>
          </a:p>
        </p:txBody>
      </p:sp>
      <p:sp>
        <p:nvSpPr>
          <p:cNvPr id="28" name="Freeform 18"/>
          <p:cNvSpPr>
            <a:spLocks noChangeAspect="1"/>
          </p:cNvSpPr>
          <p:nvPr/>
        </p:nvSpPr>
        <p:spPr bwMode="auto">
          <a:xfrm>
            <a:off x="5543509" y="179086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endParaRPr>
          </a:p>
        </p:txBody>
      </p:sp>
      <p:sp>
        <p:nvSpPr>
          <p:cNvPr id="29" name="Freeform 9"/>
          <p:cNvSpPr>
            <a:spLocks noChangeAspect="1"/>
          </p:cNvSpPr>
          <p:nvPr/>
        </p:nvSpPr>
        <p:spPr bwMode="auto">
          <a:xfrm>
            <a:off x="5609051" y="3037139"/>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endParaRPr>
          </a:p>
        </p:txBody>
      </p:sp>
      <p:sp>
        <p:nvSpPr>
          <p:cNvPr id="30" name="Freeform 5"/>
          <p:cNvSpPr>
            <a:spLocks/>
          </p:cNvSpPr>
          <p:nvPr/>
        </p:nvSpPr>
        <p:spPr bwMode="auto">
          <a:xfrm>
            <a:off x="5573625" y="4208630"/>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endParaRPr>
          </a:p>
        </p:txBody>
      </p:sp>
      <p:grpSp>
        <p:nvGrpSpPr>
          <p:cNvPr id="31" name="Group 30"/>
          <p:cNvGrpSpPr/>
          <p:nvPr/>
        </p:nvGrpSpPr>
        <p:grpSpPr>
          <a:xfrm>
            <a:off x="5561163" y="5469814"/>
            <a:ext cx="548200" cy="538932"/>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endParaRPr>
            </a:p>
          </p:txBody>
        </p:sp>
      </p:grpSp>
    </p:spTree>
    <p:extLst>
      <p:ext uri="{BB962C8B-B14F-4D97-AF65-F5344CB8AC3E}">
        <p14:creationId xmlns:p14="http://schemas.microsoft.com/office/powerpoint/2010/main" val="110121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p:cNvSpPr txBox="1">
            <a:spLocks/>
          </p:cNvSpPr>
          <p:nvPr/>
        </p:nvSpPr>
        <p:spPr>
          <a:xfrm>
            <a:off x="466725" y="150813"/>
            <a:ext cx="11969750" cy="915987"/>
          </a:xfrm>
          <a:prstGeom prst="rect">
            <a:avLst/>
          </a:prstGeom>
        </p:spPr>
        <p:txBody>
          <a:bodyPr vert="horz" wrap="square" lIns="146304" tIns="91440" rIns="146304" bIns="91440" rtlCol="0" anchor="t">
            <a:normAutofit/>
          </a:bodyPr>
          <a:lstStyle>
            <a:lvl1pPr algn="l" defTabSz="932193"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4000" dirty="0">
                <a:solidFill>
                  <a:srgbClr val="307AB3"/>
                </a:solidFill>
              </a:rPr>
              <a:t>Apps Powered by MS Cognitive Services</a:t>
            </a:r>
          </a:p>
        </p:txBody>
      </p:sp>
      <p:pic>
        <p:nvPicPr>
          <p:cNvPr id="12" name="Picture 11"/>
          <p:cNvPicPr>
            <a:picLocks noChangeAspect="1"/>
          </p:cNvPicPr>
          <p:nvPr/>
        </p:nvPicPr>
        <p:blipFill>
          <a:blip r:embed="rId3"/>
          <a:stretch>
            <a:fillRect/>
          </a:stretch>
        </p:blipFill>
        <p:spPr>
          <a:xfrm>
            <a:off x="4638417" y="1256199"/>
            <a:ext cx="3027416" cy="2650139"/>
          </a:xfrm>
          <a:prstGeom prst="rect">
            <a:avLst/>
          </a:prstGeom>
        </p:spPr>
      </p:pic>
      <p:pic>
        <p:nvPicPr>
          <p:cNvPr id="13" name="Picture 12"/>
          <p:cNvPicPr>
            <a:picLocks noChangeAspect="1"/>
          </p:cNvPicPr>
          <p:nvPr/>
        </p:nvPicPr>
        <p:blipFill>
          <a:blip r:embed="rId4"/>
          <a:stretch>
            <a:fillRect/>
          </a:stretch>
        </p:blipFill>
        <p:spPr>
          <a:xfrm>
            <a:off x="1646886" y="1189206"/>
            <a:ext cx="2605799" cy="2636327"/>
          </a:xfrm>
          <a:prstGeom prst="rect">
            <a:avLst/>
          </a:prstGeom>
        </p:spPr>
      </p:pic>
      <p:pic>
        <p:nvPicPr>
          <p:cNvPr id="14" name="Picture 13"/>
          <p:cNvPicPr>
            <a:picLocks noChangeAspect="1"/>
          </p:cNvPicPr>
          <p:nvPr/>
        </p:nvPicPr>
        <p:blipFill>
          <a:blip r:embed="rId5"/>
          <a:stretch>
            <a:fillRect/>
          </a:stretch>
        </p:blipFill>
        <p:spPr>
          <a:xfrm>
            <a:off x="8099107" y="1174985"/>
            <a:ext cx="2461915" cy="2394513"/>
          </a:xfrm>
          <a:prstGeom prst="rect">
            <a:avLst/>
          </a:prstGeom>
        </p:spPr>
      </p:pic>
      <p:sp>
        <p:nvSpPr>
          <p:cNvPr id="15" name="TextBox 14"/>
          <p:cNvSpPr txBox="1"/>
          <p:nvPr/>
        </p:nvSpPr>
        <p:spPr>
          <a:xfrm>
            <a:off x="1646887" y="3538075"/>
            <a:ext cx="2601832" cy="461600"/>
          </a:xfrm>
          <a:prstGeom prst="rect">
            <a:avLst/>
          </a:prstGeom>
          <a:solidFill>
            <a:schemeClr val="accent3"/>
          </a:solidFill>
        </p:spPr>
        <p:txBody>
          <a:bodyPr wrap="square" lIns="182854" tIns="146283" rIns="182854" bIns="146283" rtlCol="0">
            <a:spAutoFit/>
          </a:bodyPr>
          <a:lstStyle/>
          <a:p>
            <a:pPr algn="ctr" defTabSz="914224">
              <a:lnSpc>
                <a:spcPct val="90000"/>
              </a:lnSpc>
              <a:spcAft>
                <a:spcPts val="600"/>
              </a:spcAft>
            </a:pPr>
            <a:r>
              <a:rPr lang="en-GB" sz="1199" kern="0" dirty="0">
                <a:solidFill>
                  <a:schemeClr val="bg1"/>
                </a:solidFill>
              </a:rPr>
              <a:t>Captionbot.ai</a:t>
            </a:r>
          </a:p>
        </p:txBody>
      </p:sp>
      <p:sp>
        <p:nvSpPr>
          <p:cNvPr id="21" name="TextBox 20"/>
          <p:cNvSpPr txBox="1"/>
          <p:nvPr/>
        </p:nvSpPr>
        <p:spPr>
          <a:xfrm>
            <a:off x="4638417" y="3551777"/>
            <a:ext cx="3027416" cy="461600"/>
          </a:xfrm>
          <a:prstGeom prst="rect">
            <a:avLst/>
          </a:prstGeom>
          <a:solidFill>
            <a:schemeClr val="accent3"/>
          </a:solidFill>
        </p:spPr>
        <p:txBody>
          <a:bodyPr wrap="square" lIns="182854" tIns="146283" rIns="182854" bIns="146283" rtlCol="0">
            <a:spAutoFit/>
          </a:bodyPr>
          <a:lstStyle/>
          <a:p>
            <a:pPr algn="ctr" defTabSz="914224">
              <a:lnSpc>
                <a:spcPct val="90000"/>
              </a:lnSpc>
              <a:spcAft>
                <a:spcPts val="600"/>
              </a:spcAft>
            </a:pPr>
            <a:r>
              <a:rPr lang="en-GB" sz="1199" kern="0" dirty="0" err="1">
                <a:solidFill>
                  <a:schemeClr val="bg1"/>
                </a:solidFill>
              </a:rPr>
              <a:t>CelebsLike.Me</a:t>
            </a:r>
            <a:endParaRPr lang="en-GB" sz="1199" kern="0" dirty="0">
              <a:solidFill>
                <a:schemeClr val="bg1"/>
              </a:solidFill>
            </a:endParaRPr>
          </a:p>
        </p:txBody>
      </p:sp>
      <p:sp>
        <p:nvSpPr>
          <p:cNvPr id="22" name="TextBox 21"/>
          <p:cNvSpPr txBox="1"/>
          <p:nvPr/>
        </p:nvSpPr>
        <p:spPr>
          <a:xfrm>
            <a:off x="8099107" y="3538074"/>
            <a:ext cx="2461915" cy="461600"/>
          </a:xfrm>
          <a:prstGeom prst="rect">
            <a:avLst/>
          </a:prstGeom>
          <a:solidFill>
            <a:schemeClr val="accent3"/>
          </a:solidFill>
        </p:spPr>
        <p:txBody>
          <a:bodyPr wrap="square" lIns="182854" tIns="146283" rIns="182854" bIns="146283" rtlCol="0">
            <a:spAutoFit/>
          </a:bodyPr>
          <a:lstStyle/>
          <a:p>
            <a:pPr algn="ctr" defTabSz="914224">
              <a:lnSpc>
                <a:spcPct val="90000"/>
              </a:lnSpc>
              <a:spcAft>
                <a:spcPts val="600"/>
              </a:spcAft>
            </a:pPr>
            <a:r>
              <a:rPr lang="en-GB" sz="1199" kern="0" dirty="0">
                <a:solidFill>
                  <a:schemeClr val="bg1"/>
                </a:solidFill>
              </a:rPr>
              <a:t>Murphybot.com</a:t>
            </a:r>
          </a:p>
        </p:txBody>
      </p:sp>
      <p:grpSp>
        <p:nvGrpSpPr>
          <p:cNvPr id="23" name="Group 22"/>
          <p:cNvGrpSpPr/>
          <p:nvPr/>
        </p:nvGrpSpPr>
        <p:grpSpPr>
          <a:xfrm>
            <a:off x="1607230" y="4158490"/>
            <a:ext cx="2772147" cy="2406646"/>
            <a:chOff x="2180211" y="4201670"/>
            <a:chExt cx="3101803" cy="2692838"/>
          </a:xfrm>
        </p:grpSpPr>
        <p:pic>
          <p:nvPicPr>
            <p:cNvPr id="24" name="Content Placeholder 4"/>
            <p:cNvPicPr>
              <a:picLocks noChangeAspect="1"/>
            </p:cNvPicPr>
            <p:nvPr/>
          </p:nvPicPr>
          <p:blipFill>
            <a:blip r:embed="rId6">
              <a:extLst>
                <a:ext uri="{28A0092B-C50C-407E-A947-70E740481C1C}">
                  <a14:useLocalDpi xmlns:a14="http://schemas.microsoft.com/office/drawing/2010/main" val="0"/>
                </a:ext>
              </a:extLst>
            </a:blip>
            <a:srcRect t="4540" b="4540"/>
            <a:stretch>
              <a:fillRect/>
            </a:stretch>
          </p:blipFill>
          <p:spPr>
            <a:xfrm>
              <a:off x="2180211" y="4201670"/>
              <a:ext cx="3101803" cy="2363014"/>
            </a:xfrm>
            <a:prstGeom prst="rect">
              <a:avLst/>
            </a:prstGeom>
          </p:spPr>
        </p:pic>
        <p:sp>
          <p:nvSpPr>
            <p:cNvPr id="25" name="TextBox 24"/>
            <p:cNvSpPr txBox="1"/>
            <p:nvPr/>
          </p:nvSpPr>
          <p:spPr>
            <a:xfrm>
              <a:off x="2180211" y="6427639"/>
              <a:ext cx="3101803" cy="466869"/>
            </a:xfrm>
            <a:prstGeom prst="rect">
              <a:avLst/>
            </a:prstGeom>
            <a:solidFill>
              <a:schemeClr val="accent3"/>
            </a:solidFill>
          </p:spPr>
          <p:txBody>
            <a:bodyPr wrap="square" lIns="182854" tIns="146283" rIns="182854" bIns="146283" rtlCol="0">
              <a:spAutoFit/>
            </a:bodyPr>
            <a:lstStyle/>
            <a:p>
              <a:pPr algn="ctr" defTabSz="914224">
                <a:lnSpc>
                  <a:spcPct val="90000"/>
                </a:lnSpc>
                <a:spcAft>
                  <a:spcPts val="600"/>
                </a:spcAft>
              </a:pPr>
              <a:r>
                <a:rPr lang="en-GB" sz="1199" kern="0" dirty="0">
                  <a:solidFill>
                    <a:schemeClr val="bg1"/>
                  </a:solidFill>
                </a:rPr>
                <a:t>How-Old.net</a:t>
              </a:r>
            </a:p>
          </p:txBody>
        </p:sp>
      </p:grpSp>
      <p:grpSp>
        <p:nvGrpSpPr>
          <p:cNvPr id="26" name="Group 25"/>
          <p:cNvGrpSpPr/>
          <p:nvPr/>
        </p:nvGrpSpPr>
        <p:grpSpPr>
          <a:xfrm>
            <a:off x="4637283" y="4158490"/>
            <a:ext cx="2951069" cy="2406646"/>
            <a:chOff x="6261562" y="4180942"/>
            <a:chExt cx="2470919" cy="2713567"/>
          </a:xfrm>
        </p:grpSpPr>
        <p:pic>
          <p:nvPicPr>
            <p:cNvPr id="27" name="Content Placeholder 8"/>
            <p:cNvPicPr>
              <a:picLocks noChangeAspect="1"/>
            </p:cNvPicPr>
            <p:nvPr/>
          </p:nvPicPr>
          <p:blipFill>
            <a:blip r:embed="rId7">
              <a:extLst>
                <a:ext uri="{28A0092B-C50C-407E-A947-70E740481C1C}">
                  <a14:useLocalDpi xmlns:a14="http://schemas.microsoft.com/office/drawing/2010/main" val="0"/>
                </a:ext>
              </a:extLst>
            </a:blip>
            <a:srcRect l="1668" r="1668"/>
            <a:stretch>
              <a:fillRect/>
            </a:stretch>
          </p:blipFill>
          <p:spPr>
            <a:xfrm>
              <a:off x="6294426" y="4180942"/>
              <a:ext cx="2438054" cy="2592457"/>
            </a:xfrm>
            <a:prstGeom prst="rect">
              <a:avLst/>
            </a:prstGeom>
          </p:spPr>
        </p:pic>
        <p:sp>
          <p:nvSpPr>
            <p:cNvPr id="28" name="TextBox 27"/>
            <p:cNvSpPr txBox="1"/>
            <p:nvPr/>
          </p:nvSpPr>
          <p:spPr>
            <a:xfrm>
              <a:off x="6261562" y="6432909"/>
              <a:ext cx="2470919" cy="461600"/>
            </a:xfrm>
            <a:prstGeom prst="rect">
              <a:avLst/>
            </a:prstGeom>
            <a:solidFill>
              <a:schemeClr val="accent3"/>
            </a:solidFill>
          </p:spPr>
          <p:txBody>
            <a:bodyPr wrap="square" lIns="182854" tIns="146283" rIns="182854" bIns="146283" rtlCol="0">
              <a:spAutoFit/>
            </a:bodyPr>
            <a:lstStyle/>
            <a:p>
              <a:pPr algn="ctr" defTabSz="914224">
                <a:lnSpc>
                  <a:spcPct val="90000"/>
                </a:lnSpc>
                <a:spcAft>
                  <a:spcPts val="600"/>
                </a:spcAft>
              </a:pPr>
              <a:r>
                <a:rPr lang="en-GB" sz="1199" kern="0" dirty="0">
                  <a:solidFill>
                    <a:schemeClr val="bg1"/>
                  </a:solidFill>
                </a:rPr>
                <a:t>TwinsOrNot.net</a:t>
              </a:r>
            </a:p>
          </p:txBody>
        </p:sp>
      </p:grpSp>
      <p:sp>
        <p:nvSpPr>
          <p:cNvPr id="30" name="Rectangle 29"/>
          <p:cNvSpPr/>
          <p:nvPr/>
        </p:nvSpPr>
        <p:spPr>
          <a:xfrm>
            <a:off x="7788275" y="6570698"/>
            <a:ext cx="4648200" cy="276999"/>
          </a:xfrm>
          <a:prstGeom prst="rect">
            <a:avLst/>
          </a:prstGeom>
        </p:spPr>
        <p:txBody>
          <a:bodyPr wrap="square">
            <a:spAutoFit/>
          </a:bodyPr>
          <a:lstStyle/>
          <a:p>
            <a:r>
              <a:rPr lang="en-GB" sz="1200" dirty="0">
                <a:solidFill>
                  <a:srgbClr val="307AB3"/>
                </a:solidFill>
              </a:rPr>
              <a:t>https://www.microsoft.com/cognitive-services/en-us/applications</a:t>
            </a:r>
          </a:p>
        </p:txBody>
      </p:sp>
    </p:spTree>
    <p:extLst>
      <p:ext uri="{BB962C8B-B14F-4D97-AF65-F5344CB8AC3E}">
        <p14:creationId xmlns:p14="http://schemas.microsoft.com/office/powerpoint/2010/main" val="11445472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576901" y="1890561"/>
            <a:ext cx="11308197" cy="1181945"/>
          </a:xfrm>
          <a:prstGeom prst="rect">
            <a:avLst/>
          </a:prstGeom>
        </p:spPr>
        <p:txBody>
          <a:bodyPr vert="horz" wrap="square" lIns="149217" tIns="93260" rIns="149217" bIns="9326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384">
              <a:defRPr/>
            </a:pPr>
            <a:r>
              <a:rPr lang="en-US" sz="4488" b="1" spc="-102" dirty="0">
                <a:solidFill>
                  <a:srgbClr val="307AB3"/>
                </a:solidFill>
                <a:latin typeface="Segoe UI Light"/>
              </a:rPr>
              <a:t>Speech &amp; Language</a:t>
            </a:r>
          </a:p>
        </p:txBody>
      </p:sp>
      <p:sp>
        <p:nvSpPr>
          <p:cNvPr id="8" name="Rectangle 7"/>
          <p:cNvSpPr/>
          <p:nvPr/>
        </p:nvSpPr>
        <p:spPr>
          <a:xfrm>
            <a:off x="122237" y="5630862"/>
            <a:ext cx="12077213" cy="1186479"/>
          </a:xfrm>
          <a:prstGeom prst="rect">
            <a:avLst/>
          </a:prstGeom>
        </p:spPr>
        <p:txBody>
          <a:bodyPr wrap="square">
            <a:spAutoFit/>
          </a:bodyPr>
          <a:lstStyle/>
          <a:p>
            <a:pPr algn="ctr" defTabSz="932418">
              <a:lnSpc>
                <a:spcPct val="90000"/>
              </a:lnSpc>
              <a:spcAft>
                <a:spcPts val="612"/>
              </a:spcAft>
              <a:defRPr/>
            </a:pPr>
            <a:r>
              <a:rPr lang="en-GB" sz="2448" kern="0" dirty="0">
                <a:solidFill>
                  <a:schemeClr val="tx1">
                    <a:lumMod val="65000"/>
                    <a:lumOff val="35000"/>
                  </a:schemeClr>
                </a:solidFill>
                <a:latin typeface="Segoe UI Light" panose="020B0502040204020203" pitchFamily="34" charset="0"/>
                <a:cs typeface="Segoe UI Light" panose="020B0502040204020203" pitchFamily="34" charset="0"/>
              </a:rPr>
              <a:t>Custom Recognition | Speaker Recognition | Speech</a:t>
            </a:r>
          </a:p>
          <a:p>
            <a:pPr algn="ctr" defTabSz="932418">
              <a:lnSpc>
                <a:spcPct val="90000"/>
              </a:lnSpc>
              <a:spcAft>
                <a:spcPts val="612"/>
              </a:spcAft>
              <a:defRPr/>
            </a:pPr>
            <a:r>
              <a:rPr lang="en-GB" sz="2448" kern="0" dirty="0">
                <a:solidFill>
                  <a:schemeClr val="tx1">
                    <a:lumMod val="65000"/>
                    <a:lumOff val="35000"/>
                  </a:schemeClr>
                </a:solidFill>
                <a:latin typeface="Segoe UI Light" panose="020B0502040204020203" pitchFamily="34" charset="0"/>
                <a:cs typeface="Segoe UI Light" panose="020B0502040204020203" pitchFamily="34" charset="0"/>
              </a:rPr>
              <a:t>Bing Spell Check | </a:t>
            </a:r>
            <a:r>
              <a:rPr lang="en-GB" sz="2448" b="1" kern="0" dirty="0">
                <a:solidFill>
                  <a:schemeClr val="tx1">
                    <a:lumMod val="65000"/>
                    <a:lumOff val="35000"/>
                  </a:schemeClr>
                </a:solidFill>
                <a:latin typeface="Segoe UI Light" panose="020B0502040204020203" pitchFamily="34" charset="0"/>
                <a:cs typeface="Segoe UI Light" panose="020B0502040204020203" pitchFamily="34" charset="0"/>
              </a:rPr>
              <a:t>Language Understanding </a:t>
            </a:r>
            <a:r>
              <a:rPr lang="en-GB" sz="2448" kern="0" dirty="0">
                <a:solidFill>
                  <a:schemeClr val="tx1">
                    <a:lumMod val="65000"/>
                    <a:lumOff val="35000"/>
                  </a:schemeClr>
                </a:solidFill>
                <a:latin typeface="Segoe UI Light" panose="020B0502040204020203" pitchFamily="34" charset="0"/>
                <a:cs typeface="Segoe UI Light" panose="020B0502040204020203" pitchFamily="34" charset="0"/>
              </a:rPr>
              <a:t>| Linguistic Analysis | Text Analytics | Web Language Model</a:t>
            </a:r>
          </a:p>
        </p:txBody>
      </p:sp>
      <p:grpSp>
        <p:nvGrpSpPr>
          <p:cNvPr id="2" name="Group 1"/>
          <p:cNvGrpSpPr/>
          <p:nvPr/>
        </p:nvGrpSpPr>
        <p:grpSpPr>
          <a:xfrm>
            <a:off x="4694237" y="2891844"/>
            <a:ext cx="1169570" cy="878359"/>
            <a:chOff x="4999037" y="2770264"/>
            <a:chExt cx="797313" cy="606804"/>
          </a:xfrm>
        </p:grpSpPr>
        <p:sp>
          <p:nvSpPr>
            <p:cNvPr id="10" name="Freeform 5"/>
            <p:cNvSpPr>
              <a:spLocks/>
            </p:cNvSpPr>
            <p:nvPr/>
          </p:nvSpPr>
          <p:spPr bwMode="auto">
            <a:xfrm>
              <a:off x="4999037" y="2770264"/>
              <a:ext cx="797313" cy="606804"/>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307AB3"/>
            </a:solidFill>
            <a:ln>
              <a:noFill/>
            </a:ln>
            <a:extLst/>
          </p:spPr>
          <p:txBody>
            <a:bodyPr vert="horz" wrap="square" lIns="91368" tIns="45685" rIns="91368" bIns="45685" numCol="1" anchor="t" anchorCtr="0" compatLnSpc="1">
              <a:prstTxWarp prst="textNoShape">
                <a:avLst/>
              </a:prstTxWarp>
            </a:bodyPr>
            <a:lstStyle/>
            <a:p>
              <a:pPr defTabSz="913665"/>
              <a:endParaRPr lang="en-US" sz="1798" kern="0">
                <a:solidFill>
                  <a:sysClr val="windowText" lastClr="000000"/>
                </a:solidFill>
              </a:endParaRPr>
            </a:p>
          </p:txBody>
        </p:sp>
        <p:sp>
          <p:nvSpPr>
            <p:cNvPr id="16" name="Freeform 6"/>
            <p:cNvSpPr>
              <a:spLocks/>
            </p:cNvSpPr>
            <p:nvPr/>
          </p:nvSpPr>
          <p:spPr bwMode="auto">
            <a:xfrm>
              <a:off x="5122595" y="2854677"/>
              <a:ext cx="553886" cy="332802"/>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5" rIns="91368" bIns="45685" numCol="1" anchor="t" anchorCtr="0" compatLnSpc="1">
              <a:prstTxWarp prst="textNoShape">
                <a:avLst/>
              </a:prstTxWarp>
            </a:bodyPr>
            <a:lstStyle/>
            <a:p>
              <a:pPr defTabSz="913665"/>
              <a:endParaRPr lang="en-US" sz="1798" kern="0">
                <a:solidFill>
                  <a:sysClr val="windowText" lastClr="000000"/>
                </a:solidFill>
              </a:endParaRPr>
            </a:p>
          </p:txBody>
        </p:sp>
        <p:sp>
          <p:nvSpPr>
            <p:cNvPr id="17" name="Oval 16"/>
            <p:cNvSpPr>
              <a:spLocks noChangeArrowheads="1"/>
            </p:cNvSpPr>
            <p:nvPr/>
          </p:nvSpPr>
          <p:spPr bwMode="auto">
            <a:xfrm>
              <a:off x="5496556" y="2984034"/>
              <a:ext cx="69383" cy="68207"/>
            </a:xfrm>
            <a:prstGeom prst="ellipse">
              <a:avLst/>
            </a:prstGeom>
            <a:solidFill>
              <a:srgbClr val="307AB3"/>
            </a:solidFill>
            <a:ln>
              <a:noFill/>
            </a:ln>
            <a:extLst/>
          </p:spPr>
          <p:txBody>
            <a:bodyPr vert="horz" wrap="square" lIns="91368" tIns="45685" rIns="91368" bIns="45685" numCol="1" anchor="t" anchorCtr="0" compatLnSpc="1">
              <a:prstTxWarp prst="textNoShape">
                <a:avLst/>
              </a:prstTxWarp>
            </a:bodyPr>
            <a:lstStyle/>
            <a:p>
              <a:pPr defTabSz="913665"/>
              <a:endParaRPr lang="en-US" sz="1798" kern="0">
                <a:solidFill>
                  <a:sysClr val="windowText" lastClr="000000"/>
                </a:solidFill>
              </a:endParaRPr>
            </a:p>
          </p:txBody>
        </p:sp>
        <p:sp>
          <p:nvSpPr>
            <p:cNvPr id="18" name="Oval 17"/>
            <p:cNvSpPr>
              <a:spLocks noChangeArrowheads="1"/>
            </p:cNvSpPr>
            <p:nvPr/>
          </p:nvSpPr>
          <p:spPr bwMode="auto">
            <a:xfrm>
              <a:off x="5369550" y="2984034"/>
              <a:ext cx="69383" cy="68207"/>
            </a:xfrm>
            <a:prstGeom prst="ellipse">
              <a:avLst/>
            </a:prstGeom>
            <a:solidFill>
              <a:srgbClr val="307AB3"/>
            </a:solidFill>
            <a:ln>
              <a:noFill/>
            </a:ln>
            <a:extLst/>
          </p:spPr>
          <p:txBody>
            <a:bodyPr vert="horz" wrap="square" lIns="91368" tIns="45685" rIns="91368" bIns="45685" numCol="1" anchor="t" anchorCtr="0" compatLnSpc="1">
              <a:prstTxWarp prst="textNoShape">
                <a:avLst/>
              </a:prstTxWarp>
            </a:bodyPr>
            <a:lstStyle/>
            <a:p>
              <a:pPr defTabSz="913665"/>
              <a:endParaRPr lang="en-US" sz="1798" kern="0">
                <a:solidFill>
                  <a:sysClr val="windowText" lastClr="000000"/>
                </a:solidFill>
              </a:endParaRPr>
            </a:p>
          </p:txBody>
        </p:sp>
        <p:sp>
          <p:nvSpPr>
            <p:cNvPr id="19" name="Oval 18"/>
            <p:cNvSpPr>
              <a:spLocks noChangeArrowheads="1"/>
            </p:cNvSpPr>
            <p:nvPr/>
          </p:nvSpPr>
          <p:spPr bwMode="auto">
            <a:xfrm>
              <a:off x="5241368" y="2984034"/>
              <a:ext cx="69383" cy="68207"/>
            </a:xfrm>
            <a:prstGeom prst="ellipse">
              <a:avLst/>
            </a:prstGeom>
            <a:solidFill>
              <a:srgbClr val="307AB3"/>
            </a:solidFill>
            <a:ln>
              <a:noFill/>
            </a:ln>
            <a:extLst/>
          </p:spPr>
          <p:txBody>
            <a:bodyPr vert="horz" wrap="square" lIns="91368" tIns="45685" rIns="91368" bIns="45685" numCol="1" anchor="t" anchorCtr="0" compatLnSpc="1">
              <a:prstTxWarp prst="textNoShape">
                <a:avLst/>
              </a:prstTxWarp>
            </a:bodyPr>
            <a:lstStyle/>
            <a:p>
              <a:pPr defTabSz="913665"/>
              <a:endParaRPr lang="en-US" sz="1798" kern="0">
                <a:solidFill>
                  <a:sysClr val="windowText" lastClr="000000"/>
                </a:solidFill>
              </a:endParaRPr>
            </a:p>
          </p:txBody>
        </p:sp>
      </p:grpSp>
      <p:sp>
        <p:nvSpPr>
          <p:cNvPr id="20" name="Freeform 5"/>
          <p:cNvSpPr>
            <a:spLocks/>
          </p:cNvSpPr>
          <p:nvPr/>
        </p:nvSpPr>
        <p:spPr bwMode="auto">
          <a:xfrm>
            <a:off x="6523037" y="2888483"/>
            <a:ext cx="851450" cy="881720"/>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307AB3"/>
          </a:solidFill>
          <a:ln>
            <a:noFill/>
          </a:ln>
          <a:extLst/>
        </p:spPr>
        <p:txBody>
          <a:bodyPr vert="horz" wrap="square" lIns="91368" tIns="45685" rIns="91368" bIns="45685" numCol="1" anchor="t" anchorCtr="0" compatLnSpc="1">
            <a:prstTxWarp prst="textNoShape">
              <a:avLst/>
            </a:prstTxWarp>
          </a:bodyPr>
          <a:lstStyle/>
          <a:p>
            <a:pPr defTabSz="913665">
              <a:defRPr/>
            </a:pPr>
            <a:endParaRPr lang="en-US" sz="1798" kern="0">
              <a:solidFill>
                <a:srgbClr val="FFFFFF"/>
              </a:solidFill>
            </a:endParaRPr>
          </a:p>
        </p:txBody>
      </p:sp>
    </p:spTree>
    <p:extLst>
      <p:ext uri="{BB962C8B-B14F-4D97-AF65-F5344CB8AC3E}">
        <p14:creationId xmlns:p14="http://schemas.microsoft.com/office/powerpoint/2010/main" val="1930272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graphicFrame>
        <p:nvGraphicFramePr>
          <p:cNvPr id="7" name="Diagram 6"/>
          <p:cNvGraphicFramePr/>
          <p:nvPr>
            <p:extLst>
              <p:ext uri="{D42A27DB-BD31-4B8C-83A1-F6EECF244321}">
                <p14:modId xmlns:p14="http://schemas.microsoft.com/office/powerpoint/2010/main" val="1589505869"/>
              </p:ext>
            </p:extLst>
          </p:nvPr>
        </p:nvGraphicFramePr>
        <p:xfrm>
          <a:off x="237220" y="4970335"/>
          <a:ext cx="11676382" cy="1343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9613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2554176"/>
            <a:ext cx="8243571" cy="2942344"/>
          </a:xfrm>
        </p:spPr>
        <p:txBody>
          <a:bodyPr/>
          <a:lstStyle/>
          <a:p>
            <a:pPr marL="514350" indent="-514350">
              <a:buFont typeface="+mj-lt"/>
              <a:buAutoNum type="arabicPeriod"/>
            </a:pPr>
            <a:r>
              <a:rPr lang="en-US" sz="2800" dirty="0"/>
              <a:t>Computer vision API : human readable </a:t>
            </a:r>
            <a:r>
              <a:rPr lang="en-US" sz="2800" b="1" dirty="0"/>
              <a:t>captions</a:t>
            </a:r>
          </a:p>
          <a:p>
            <a:pPr marL="514350" indent="-514350">
              <a:buFont typeface="+mj-lt"/>
              <a:buAutoNum type="arabicPeriod"/>
            </a:pPr>
            <a:r>
              <a:rPr lang="en-US" sz="2800" dirty="0"/>
              <a:t>Speech APIs: </a:t>
            </a:r>
            <a:r>
              <a:rPr lang="en-US" sz="2800" b="1" dirty="0"/>
              <a:t>authentication</a:t>
            </a:r>
            <a:r>
              <a:rPr lang="en-US" sz="2800" dirty="0"/>
              <a:t> </a:t>
            </a:r>
          </a:p>
          <a:p>
            <a:pPr marL="514350" indent="-514350">
              <a:buFont typeface="+mj-lt"/>
              <a:buAutoNum type="arabicPeriod"/>
            </a:pPr>
            <a:r>
              <a:rPr lang="en-US" sz="2800" dirty="0"/>
              <a:t>LUIS API:  </a:t>
            </a:r>
            <a:r>
              <a:rPr lang="en-US" sz="2800" b="1" dirty="0"/>
              <a:t>intent</a:t>
            </a:r>
          </a:p>
          <a:p>
            <a:pPr marL="514350" indent="-514350">
              <a:buFont typeface="+mj-lt"/>
              <a:buAutoNum type="arabicPeriod"/>
            </a:pPr>
            <a:r>
              <a:rPr lang="en-US" sz="2800" dirty="0"/>
              <a:t>Knowledge APIs: product </a:t>
            </a:r>
            <a:r>
              <a:rPr lang="en-US" sz="2800" b="1" dirty="0"/>
              <a:t>recommendation</a:t>
            </a:r>
          </a:p>
          <a:p>
            <a:pPr marL="514350" indent="-514350">
              <a:buFont typeface="+mj-lt"/>
              <a:buAutoNum type="arabicPeriod"/>
            </a:pPr>
            <a:r>
              <a:rPr lang="en-US" sz="2800" dirty="0"/>
              <a:t>Autosuggest API: ease </a:t>
            </a:r>
            <a:r>
              <a:rPr lang="en-US" sz="2800" b="1" dirty="0"/>
              <a:t>query</a:t>
            </a:r>
            <a:r>
              <a:rPr lang="en-US" sz="2800" dirty="0"/>
              <a:t> input</a:t>
            </a:r>
          </a:p>
          <a:p>
            <a:pPr marL="514350" indent="-514350">
              <a:buFont typeface="+mj-lt"/>
              <a:buAutoNum type="arabicPeriod"/>
            </a:pPr>
            <a:r>
              <a:rPr lang="en-US" sz="2800" dirty="0"/>
              <a:t>Linguistic API: </a:t>
            </a:r>
            <a:r>
              <a:rPr lang="en-US" sz="2800" b="1" dirty="0"/>
              <a:t>sentiment</a:t>
            </a:r>
          </a:p>
        </p:txBody>
      </p:sp>
      <p:sp>
        <p:nvSpPr>
          <p:cNvPr id="3" name="Title 2"/>
          <p:cNvSpPr>
            <a:spLocks noGrp="1"/>
          </p:cNvSpPr>
          <p:nvPr>
            <p:ph type="title"/>
          </p:nvPr>
        </p:nvSpPr>
        <p:spPr/>
        <p:txBody>
          <a:bodyPr/>
          <a:lstStyle/>
          <a:p>
            <a:r>
              <a:rPr lang="en-US" sz="4000" dirty="0">
                <a:solidFill>
                  <a:srgbClr val="307AB3"/>
                </a:solidFill>
              </a:rPr>
              <a:t>Bot + Cognitive Services</a:t>
            </a:r>
          </a:p>
        </p:txBody>
      </p:sp>
      <p:sp>
        <p:nvSpPr>
          <p:cNvPr id="5" name="Title 2"/>
          <p:cNvSpPr txBox="1">
            <a:spLocks/>
          </p:cNvSpPr>
          <p:nvPr/>
        </p:nvSpPr>
        <p:spPr>
          <a:xfrm>
            <a:off x="274639" y="1427179"/>
            <a:ext cx="11889564" cy="917575"/>
          </a:xfrm>
          <a:prstGeom prst="rect">
            <a:avLst/>
          </a:prstGeom>
        </p:spPr>
        <p:txBody>
          <a:bodyPr vert="horz" wrap="square" lIns="146304" tIns="91440" rIns="146304" bIns="91440" rtlCol="0" anchor="t">
            <a:noAutofit/>
          </a:bodyPr>
          <a:lstStyle>
            <a:lvl1pPr algn="l" defTabSz="931992"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3600" dirty="0"/>
              <a:t>Sample use cases:</a:t>
            </a:r>
          </a:p>
        </p:txBody>
      </p:sp>
      <p:grpSp>
        <p:nvGrpSpPr>
          <p:cNvPr id="13" name="Group 12"/>
          <p:cNvGrpSpPr/>
          <p:nvPr/>
        </p:nvGrpSpPr>
        <p:grpSpPr>
          <a:xfrm>
            <a:off x="9037637" y="1212487"/>
            <a:ext cx="626711" cy="5005410"/>
            <a:chOff x="9037637" y="1212487"/>
            <a:chExt cx="626711" cy="5005410"/>
          </a:xfrm>
        </p:grpSpPr>
        <p:sp>
          <p:nvSpPr>
            <p:cNvPr id="6" name="Freeform 22"/>
            <p:cNvSpPr>
              <a:spLocks noChangeAspect="1"/>
            </p:cNvSpPr>
            <p:nvPr/>
          </p:nvSpPr>
          <p:spPr bwMode="auto">
            <a:xfrm>
              <a:off x="9037637" y="1212487"/>
              <a:ext cx="626711" cy="41471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307AB3"/>
            </a:solidFill>
            <a:ln>
              <a:noFill/>
            </a:ln>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endParaRPr>
            </a:p>
          </p:txBody>
        </p:sp>
        <p:sp>
          <p:nvSpPr>
            <p:cNvPr id="7" name="Freeform 18"/>
            <p:cNvSpPr>
              <a:spLocks noChangeAspect="1"/>
            </p:cNvSpPr>
            <p:nvPr/>
          </p:nvSpPr>
          <p:spPr bwMode="auto">
            <a:xfrm>
              <a:off x="9081737" y="2298361"/>
              <a:ext cx="555892" cy="48695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307AB3"/>
            </a:solidFill>
            <a:ln>
              <a:noFill/>
            </a:ln>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endParaRPr>
            </a:p>
          </p:txBody>
        </p:sp>
        <p:sp>
          <p:nvSpPr>
            <p:cNvPr id="8" name="Freeform 9"/>
            <p:cNvSpPr>
              <a:spLocks noChangeAspect="1"/>
            </p:cNvSpPr>
            <p:nvPr/>
          </p:nvSpPr>
          <p:spPr bwMode="auto">
            <a:xfrm>
              <a:off x="9142643" y="3456482"/>
              <a:ext cx="398267" cy="500811"/>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307AB3"/>
            </a:solidFill>
            <a:ln>
              <a:noFill/>
            </a:ln>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endParaRPr>
            </a:p>
          </p:txBody>
        </p:sp>
        <p:sp>
          <p:nvSpPr>
            <p:cNvPr id="9" name="Freeform 5"/>
            <p:cNvSpPr>
              <a:spLocks/>
            </p:cNvSpPr>
            <p:nvPr/>
          </p:nvSpPr>
          <p:spPr bwMode="auto">
            <a:xfrm>
              <a:off x="9109723" y="4545110"/>
              <a:ext cx="498861" cy="4988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307AB3"/>
            </a:solidFill>
            <a:ln>
              <a:noFill/>
            </a:ln>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endParaRPr>
            </a:p>
          </p:txBody>
        </p:sp>
        <p:grpSp>
          <p:nvGrpSpPr>
            <p:cNvPr id="10" name="Group 9"/>
            <p:cNvGrpSpPr/>
            <p:nvPr/>
          </p:nvGrpSpPr>
          <p:grpSpPr>
            <a:xfrm>
              <a:off x="9098142" y="5717086"/>
              <a:ext cx="509424" cy="500811"/>
              <a:chOff x="10832823" y="3353836"/>
              <a:chExt cx="537576" cy="528488"/>
            </a:xfrm>
            <a:solidFill>
              <a:srgbClr val="307AB3"/>
            </a:solidFill>
          </p:grpSpPr>
          <p:sp>
            <p:nvSpPr>
              <p:cNvPr id="11" name="Oval 13"/>
              <p:cNvSpPr>
                <a:spLocks noChangeArrowheads="1"/>
              </p:cNvSpPr>
              <p:nvPr/>
            </p:nvSpPr>
            <p:spPr bwMode="auto">
              <a:xfrm>
                <a:off x="10943701" y="3353836"/>
                <a:ext cx="426698" cy="42669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endParaRPr>
              </a:p>
            </p:txBody>
          </p:sp>
          <p:sp>
            <p:nvSpPr>
              <p:cNvPr id="12"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endParaRPr>
              </a:p>
            </p:txBody>
          </p:sp>
        </p:grpSp>
      </p:grpSp>
      <p:pic>
        <p:nvPicPr>
          <p:cNvPr id="17" name="Picture 16"/>
          <p:cNvPicPr>
            <a:picLocks noChangeAspect="1"/>
          </p:cNvPicPr>
          <p:nvPr/>
        </p:nvPicPr>
        <p:blipFill>
          <a:blip r:embed="rId3"/>
          <a:stretch>
            <a:fillRect/>
          </a:stretch>
        </p:blipFill>
        <p:spPr>
          <a:xfrm>
            <a:off x="10104437" y="2631693"/>
            <a:ext cx="1498975" cy="2166998"/>
          </a:xfrm>
          <a:prstGeom prst="rect">
            <a:avLst/>
          </a:prstGeom>
        </p:spPr>
      </p:pic>
    </p:spTree>
    <p:extLst>
      <p:ext uri="{BB962C8B-B14F-4D97-AF65-F5344CB8AC3E}">
        <p14:creationId xmlns:p14="http://schemas.microsoft.com/office/powerpoint/2010/main" val="3320061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29798" y="2602840"/>
            <a:ext cx="4556719" cy="2086725"/>
          </a:xfrm>
          <a:prstGeom prst="rect">
            <a:avLst/>
          </a:prstGeom>
        </p:spPr>
        <p:txBody>
          <a:bodyPr wrap="square" anchor="ctr">
            <a:spAutoFit/>
          </a:bodyPr>
          <a:lstStyle/>
          <a:p>
            <a:pPr lvl="0" defTabSz="932418">
              <a:lnSpc>
                <a:spcPct val="90000"/>
              </a:lnSpc>
              <a:spcAft>
                <a:spcPts val="1499"/>
              </a:spcAft>
              <a:defRPr/>
            </a:pPr>
            <a:r>
              <a:rPr lang="en-US" altLang="en-US" sz="7200" kern="0" dirty="0">
                <a:solidFill>
                  <a:srgbClr val="307AB3"/>
                </a:solidFill>
                <a:latin typeface="Segoe UI Light"/>
              </a:rPr>
              <a:t>Bot Best Practices</a:t>
            </a:r>
            <a:endParaRPr lang="en-US" altLang="en-US" sz="2400" kern="0" dirty="0">
              <a:solidFill>
                <a:srgbClr val="307AB3"/>
              </a:solidFill>
              <a:latin typeface="Segoe UI Light"/>
            </a:endParaRPr>
          </a:p>
        </p:txBody>
      </p:sp>
      <p:pic>
        <p:nvPicPr>
          <p:cNvPr id="6" name="Picture 5"/>
          <p:cNvPicPr>
            <a:picLocks noChangeAspect="1"/>
          </p:cNvPicPr>
          <p:nvPr/>
        </p:nvPicPr>
        <p:blipFill>
          <a:blip r:embed="rId3"/>
          <a:stretch>
            <a:fillRect/>
          </a:stretch>
        </p:blipFill>
        <p:spPr>
          <a:xfrm>
            <a:off x="7894637" y="1856536"/>
            <a:ext cx="2475927" cy="3579331"/>
          </a:xfrm>
          <a:prstGeom prst="rect">
            <a:avLst/>
          </a:prstGeom>
        </p:spPr>
      </p:pic>
    </p:spTree>
    <p:extLst>
      <p:ext uri="{BB962C8B-B14F-4D97-AF65-F5344CB8AC3E}">
        <p14:creationId xmlns:p14="http://schemas.microsoft.com/office/powerpoint/2010/main" val="34306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31837" y="4106862"/>
            <a:ext cx="10134600" cy="923330"/>
          </a:xfrm>
          <a:prstGeom prst="rect">
            <a:avLst/>
          </a:prstGeom>
        </p:spPr>
        <p:txBody>
          <a:bodyPr wrap="square" anchor="ctr">
            <a:spAutoFit/>
          </a:bodyPr>
          <a:lstStyle/>
          <a:p>
            <a:pPr lvl="0" defTabSz="932418">
              <a:lnSpc>
                <a:spcPct val="90000"/>
              </a:lnSpc>
              <a:spcAft>
                <a:spcPts val="1499"/>
              </a:spcAft>
              <a:defRPr/>
            </a:pPr>
            <a:r>
              <a:rPr lang="en-US" altLang="en-US" sz="6000" kern="0" dirty="0">
                <a:solidFill>
                  <a:srgbClr val="307AB3"/>
                </a:solidFill>
                <a:latin typeface="Segoe UI Light"/>
              </a:rPr>
              <a:t>It’s not just a dev’s job</a:t>
            </a:r>
          </a:p>
        </p:txBody>
      </p:sp>
    </p:spTree>
    <p:extLst>
      <p:ext uri="{BB962C8B-B14F-4D97-AF65-F5344CB8AC3E}">
        <p14:creationId xmlns:p14="http://schemas.microsoft.com/office/powerpoint/2010/main" val="425249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txBox="1">
            <a:spLocks/>
          </p:cNvSpPr>
          <p:nvPr/>
        </p:nvSpPr>
        <p:spPr>
          <a:xfrm>
            <a:off x="427037" y="373062"/>
            <a:ext cx="11889564" cy="917575"/>
          </a:xfrm>
          <a:prstGeom prst="rect">
            <a:avLst/>
          </a:prstGeom>
        </p:spPr>
        <p:txBody>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5400" dirty="0">
                <a:solidFill>
                  <a:srgbClr val="307AB3"/>
                </a:solidFill>
              </a:rPr>
              <a:t>Best Practices: Planning</a:t>
            </a:r>
          </a:p>
        </p:txBody>
      </p:sp>
      <p:sp>
        <p:nvSpPr>
          <p:cNvPr id="5" name="Rectangle 4"/>
          <p:cNvSpPr/>
          <p:nvPr/>
        </p:nvSpPr>
        <p:spPr>
          <a:xfrm>
            <a:off x="427036" y="2278062"/>
            <a:ext cx="6629400" cy="3416320"/>
          </a:xfrm>
          <a:prstGeom prst="rect">
            <a:avLst/>
          </a:prstGeom>
        </p:spPr>
        <p:txBody>
          <a:bodyPr wrap="square">
            <a:spAutoFit/>
          </a:bodyPr>
          <a:lstStyle/>
          <a:p>
            <a:r>
              <a:rPr lang="en-GB" sz="3600" dirty="0">
                <a:latin typeface="+mj-lt"/>
              </a:rPr>
              <a:t>How does it add value?</a:t>
            </a:r>
          </a:p>
          <a:p>
            <a:endParaRPr lang="en-GB" sz="3600" dirty="0">
              <a:latin typeface="+mj-lt"/>
            </a:endParaRPr>
          </a:p>
          <a:p>
            <a:r>
              <a:rPr lang="en-GB" sz="3600" dirty="0">
                <a:latin typeface="+mj-lt"/>
              </a:rPr>
              <a:t>What is its task? </a:t>
            </a:r>
          </a:p>
          <a:p>
            <a:endParaRPr lang="en-GB" sz="3600" dirty="0">
              <a:latin typeface="+mj-lt"/>
            </a:endParaRPr>
          </a:p>
          <a:p>
            <a:r>
              <a:rPr lang="en-GB" sz="3600" dirty="0">
                <a:latin typeface="+mj-lt"/>
              </a:rPr>
              <a:t>How will people use it?</a:t>
            </a:r>
          </a:p>
          <a:p>
            <a:endParaRPr lang="en-GB" sz="3600" dirty="0">
              <a:latin typeface="+mj-lt"/>
            </a:endParaRPr>
          </a:p>
        </p:txBody>
      </p:sp>
    </p:spTree>
    <p:extLst>
      <p:ext uri="{BB962C8B-B14F-4D97-AF65-F5344CB8AC3E}">
        <p14:creationId xmlns:p14="http://schemas.microsoft.com/office/powerpoint/2010/main" val="3490496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B10F32-9F9A-4057-98BC-A021828AE7DD}"/>
              </a:ext>
            </a:extLst>
          </p:cNvPr>
          <p:cNvSpPr>
            <a:spLocks noGrp="1"/>
          </p:cNvSpPr>
          <p:nvPr>
            <p:ph type="title"/>
          </p:nvPr>
        </p:nvSpPr>
        <p:spPr/>
        <p:txBody>
          <a:bodyPr/>
          <a:lstStyle/>
          <a:p>
            <a:r>
              <a:rPr lang="en-MY" dirty="0"/>
              <a:t>Who am I ?</a:t>
            </a:r>
          </a:p>
        </p:txBody>
      </p:sp>
      <p:sp>
        <p:nvSpPr>
          <p:cNvPr id="5" name="Text Placeholder 4">
            <a:extLst>
              <a:ext uri="{FF2B5EF4-FFF2-40B4-BE49-F238E27FC236}">
                <a16:creationId xmlns:a16="http://schemas.microsoft.com/office/drawing/2014/main" id="{869505C2-F786-4DE3-B43A-9D2C6051EECD}"/>
              </a:ext>
            </a:extLst>
          </p:cNvPr>
          <p:cNvSpPr>
            <a:spLocks noGrp="1"/>
          </p:cNvSpPr>
          <p:nvPr>
            <p:ph type="body" sz="quarter" idx="10"/>
          </p:nvPr>
        </p:nvSpPr>
        <p:spPr>
          <a:xfrm>
            <a:off x="274638" y="1212850"/>
            <a:ext cx="11887200" cy="4678204"/>
          </a:xfrm>
        </p:spPr>
        <p:txBody>
          <a:bodyPr/>
          <a:lstStyle/>
          <a:p>
            <a:pPr marL="571500" indent="-571500">
              <a:buFont typeface="Arial" panose="020B0604020202020204" pitchFamily="34" charset="0"/>
              <a:buChar char="•"/>
            </a:pPr>
            <a:r>
              <a:rPr lang="en-US" dirty="0"/>
              <a:t>Microsoft MVP | Trainer | Speaker</a:t>
            </a:r>
          </a:p>
          <a:p>
            <a:pPr marL="571500" indent="-571500">
              <a:buFont typeface="Arial" panose="020B0604020202020204" pitchFamily="34" charset="0"/>
              <a:buChar char="•"/>
            </a:pPr>
            <a:r>
              <a:rPr lang="en-MY" dirty="0">
                <a:cs typeface="Arial" panose="020B0604020202020204" pitchFamily="34" charset="0"/>
              </a:rPr>
              <a:t>MCSA : Cloud Platform </a:t>
            </a:r>
          </a:p>
          <a:p>
            <a:pPr marL="571500" indent="-571500">
              <a:buFont typeface="Arial" panose="020B0604020202020204" pitchFamily="34" charset="0"/>
              <a:buChar char="•"/>
            </a:pPr>
            <a:r>
              <a:rPr lang="en-MY" dirty="0">
                <a:cs typeface="Arial" panose="020B0604020202020204" pitchFamily="34" charset="0"/>
              </a:rPr>
              <a:t>MCSE : Cloud Platform and Infrastructure</a:t>
            </a:r>
          </a:p>
          <a:p>
            <a:pPr marL="571500" indent="-571500">
              <a:buFont typeface="Arial" panose="020B0604020202020204" pitchFamily="34" charset="0"/>
              <a:buChar char="•"/>
            </a:pPr>
            <a:r>
              <a:rPr lang="en-MY" dirty="0">
                <a:cs typeface="Arial" panose="020B0604020202020204" pitchFamily="34" charset="0"/>
              </a:rPr>
              <a:t>Co-Organizer of Malaysia Mobile </a:t>
            </a:r>
            <a:r>
              <a:rPr lang="en-MY" dirty="0" err="1">
                <a:cs typeface="Arial" panose="020B0604020202020204" pitchFamily="34" charset="0"/>
              </a:rPr>
              <a:t>.Net</a:t>
            </a:r>
            <a:r>
              <a:rPr lang="en-MY" dirty="0">
                <a:cs typeface="Arial" panose="020B0604020202020204" pitchFamily="34" charset="0"/>
              </a:rPr>
              <a:t> Developers Group</a:t>
            </a:r>
          </a:p>
          <a:p>
            <a:pPr marL="571500" indent="-571500">
              <a:buFont typeface="Arial" panose="020B0604020202020204" pitchFamily="34" charset="0"/>
              <a:buChar char="•"/>
            </a:pPr>
            <a:r>
              <a:rPr lang="en-MY" dirty="0">
                <a:cs typeface="Arial" panose="020B0604020202020204" pitchFamily="34" charset="0"/>
              </a:rPr>
              <a:t>Email : cheahengsoon@live.com.my</a:t>
            </a:r>
          </a:p>
          <a:p>
            <a:endParaRPr lang="en-MY" dirty="0"/>
          </a:p>
        </p:txBody>
      </p:sp>
    </p:spTree>
    <p:extLst>
      <p:ext uri="{BB962C8B-B14F-4D97-AF65-F5344CB8AC3E}">
        <p14:creationId xmlns:p14="http://schemas.microsoft.com/office/powerpoint/2010/main" val="119119789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txBox="1">
            <a:spLocks/>
          </p:cNvSpPr>
          <p:nvPr/>
        </p:nvSpPr>
        <p:spPr>
          <a:xfrm>
            <a:off x="427037" y="373062"/>
            <a:ext cx="11889564" cy="917575"/>
          </a:xfrm>
          <a:prstGeom prst="rect">
            <a:avLst/>
          </a:prstGeom>
        </p:spPr>
        <p:txBody>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5400" dirty="0">
                <a:solidFill>
                  <a:srgbClr val="307AB3"/>
                </a:solidFill>
              </a:rPr>
              <a:t>Best Practices: Planning</a:t>
            </a:r>
          </a:p>
        </p:txBody>
      </p:sp>
      <p:sp>
        <p:nvSpPr>
          <p:cNvPr id="5" name="Rectangle 4"/>
          <p:cNvSpPr/>
          <p:nvPr/>
        </p:nvSpPr>
        <p:spPr>
          <a:xfrm>
            <a:off x="427036" y="2278062"/>
            <a:ext cx="6629400" cy="3539430"/>
          </a:xfrm>
          <a:prstGeom prst="rect">
            <a:avLst/>
          </a:prstGeom>
        </p:spPr>
        <p:txBody>
          <a:bodyPr wrap="square">
            <a:spAutoFit/>
          </a:bodyPr>
          <a:lstStyle/>
          <a:p>
            <a:r>
              <a:rPr lang="en-GB" sz="4400" b="1" dirty="0">
                <a:latin typeface="+mj-lt"/>
              </a:rPr>
              <a:t>How does it add value?</a:t>
            </a:r>
          </a:p>
          <a:p>
            <a:endParaRPr lang="en-GB" sz="3600" dirty="0">
              <a:latin typeface="+mj-lt"/>
            </a:endParaRPr>
          </a:p>
          <a:p>
            <a:r>
              <a:rPr lang="en-GB" sz="3600" dirty="0">
                <a:latin typeface="+mj-lt"/>
              </a:rPr>
              <a:t>What is its task? </a:t>
            </a:r>
          </a:p>
          <a:p>
            <a:endParaRPr lang="en-GB" sz="3600" dirty="0">
              <a:latin typeface="+mj-lt"/>
            </a:endParaRPr>
          </a:p>
          <a:p>
            <a:r>
              <a:rPr lang="en-GB" sz="3600" dirty="0">
                <a:latin typeface="+mj-lt"/>
              </a:rPr>
              <a:t>How will people use it?</a:t>
            </a:r>
          </a:p>
          <a:p>
            <a:endParaRPr lang="en-GB" sz="3600" dirty="0">
              <a:latin typeface="+mj-lt"/>
            </a:endParaRPr>
          </a:p>
        </p:txBody>
      </p:sp>
      <p:sp>
        <p:nvSpPr>
          <p:cNvPr id="2" name="Title 1"/>
          <p:cNvSpPr>
            <a:spLocks noGrp="1"/>
          </p:cNvSpPr>
          <p:nvPr>
            <p:ph type="title"/>
          </p:nvPr>
        </p:nvSpPr>
        <p:spPr/>
        <p:txBody>
          <a:bodyPr/>
          <a:lstStyle/>
          <a:p>
            <a:br>
              <a:rPr lang="en-GB" dirty="0"/>
            </a:br>
            <a:br>
              <a:rPr lang="en-GB" dirty="0"/>
            </a:br>
            <a:br>
              <a:rPr lang="en-GB" dirty="0"/>
            </a:br>
            <a:endParaRPr lang="en-GB" dirty="0"/>
          </a:p>
        </p:txBody>
      </p:sp>
    </p:spTree>
    <p:extLst>
      <p:ext uri="{BB962C8B-B14F-4D97-AF65-F5344CB8AC3E}">
        <p14:creationId xmlns:p14="http://schemas.microsoft.com/office/powerpoint/2010/main" val="3874636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txBox="1">
            <a:spLocks/>
          </p:cNvSpPr>
          <p:nvPr/>
        </p:nvSpPr>
        <p:spPr>
          <a:xfrm>
            <a:off x="427037" y="373062"/>
            <a:ext cx="11889564" cy="917575"/>
          </a:xfrm>
          <a:prstGeom prst="rect">
            <a:avLst/>
          </a:prstGeom>
        </p:spPr>
        <p:txBody>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5400" dirty="0">
                <a:solidFill>
                  <a:srgbClr val="307AB3"/>
                </a:solidFill>
              </a:rPr>
              <a:t>Best Practices: Onboarding</a:t>
            </a:r>
          </a:p>
        </p:txBody>
      </p:sp>
      <p:sp>
        <p:nvSpPr>
          <p:cNvPr id="3" name="Rectangle 2"/>
          <p:cNvSpPr/>
          <p:nvPr/>
        </p:nvSpPr>
        <p:spPr>
          <a:xfrm>
            <a:off x="427037" y="2017615"/>
            <a:ext cx="8534400" cy="3108543"/>
          </a:xfrm>
          <a:prstGeom prst="rect">
            <a:avLst/>
          </a:prstGeom>
        </p:spPr>
        <p:txBody>
          <a:bodyPr wrap="square">
            <a:spAutoFit/>
          </a:bodyPr>
          <a:lstStyle/>
          <a:p>
            <a:r>
              <a:rPr lang="en-GB" sz="2800" dirty="0">
                <a:latin typeface="+mj-lt"/>
              </a:rPr>
              <a:t>Have the bot introduce itself</a:t>
            </a:r>
          </a:p>
          <a:p>
            <a:endParaRPr lang="en-GB" sz="2800" dirty="0">
              <a:latin typeface="+mj-lt"/>
            </a:endParaRPr>
          </a:p>
          <a:p>
            <a:r>
              <a:rPr lang="en-GB" sz="2800" dirty="0">
                <a:latin typeface="+mj-lt"/>
              </a:rPr>
              <a:t>Explain what it can do</a:t>
            </a:r>
          </a:p>
          <a:p>
            <a:endParaRPr lang="en-GB" sz="2800" dirty="0">
              <a:latin typeface="+mj-lt"/>
            </a:endParaRPr>
          </a:p>
          <a:p>
            <a:r>
              <a:rPr lang="en-GB" sz="2800" dirty="0">
                <a:latin typeface="+mj-lt"/>
              </a:rPr>
              <a:t>Introduce a menu that users can easily return to if stuck</a:t>
            </a:r>
          </a:p>
          <a:p>
            <a:endParaRPr lang="en-GB" sz="2800" dirty="0">
              <a:latin typeface="+mj-lt"/>
            </a:endParaRPr>
          </a:p>
          <a:p>
            <a:r>
              <a:rPr lang="en-GB" sz="2800" dirty="0">
                <a:latin typeface="+mj-lt"/>
              </a:rPr>
              <a:t>Suggest a first action for the user to take</a:t>
            </a:r>
          </a:p>
        </p:txBody>
      </p:sp>
    </p:spTree>
    <p:extLst>
      <p:ext uri="{BB962C8B-B14F-4D97-AF65-F5344CB8AC3E}">
        <p14:creationId xmlns:p14="http://schemas.microsoft.com/office/powerpoint/2010/main" val="47726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0"/>
          <p:cNvSpPr txBox="1">
            <a:spLocks/>
          </p:cNvSpPr>
          <p:nvPr/>
        </p:nvSpPr>
        <p:spPr>
          <a:xfrm>
            <a:off x="427037" y="373062"/>
            <a:ext cx="11889564" cy="917575"/>
          </a:xfrm>
          <a:prstGeom prst="rect">
            <a:avLst/>
          </a:prstGeom>
        </p:spPr>
        <p:txBody>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5400" dirty="0">
                <a:solidFill>
                  <a:srgbClr val="307AB3"/>
                </a:solidFill>
              </a:rPr>
              <a:t>Best Practices: Interaction</a:t>
            </a:r>
          </a:p>
        </p:txBody>
      </p:sp>
      <p:sp>
        <p:nvSpPr>
          <p:cNvPr id="2" name="Rectangle 1"/>
          <p:cNvSpPr/>
          <p:nvPr/>
        </p:nvSpPr>
        <p:spPr>
          <a:xfrm>
            <a:off x="427037" y="1897062"/>
            <a:ext cx="7035800" cy="4154984"/>
          </a:xfrm>
          <a:prstGeom prst="rect">
            <a:avLst/>
          </a:prstGeom>
        </p:spPr>
        <p:txBody>
          <a:bodyPr wrap="square">
            <a:spAutoFit/>
          </a:bodyPr>
          <a:lstStyle/>
          <a:p>
            <a:r>
              <a:rPr lang="en-GB" sz="2400" dirty="0">
                <a:latin typeface="+mj-lt"/>
              </a:rPr>
              <a:t>Use buttons</a:t>
            </a:r>
          </a:p>
          <a:p>
            <a:endParaRPr lang="en-GB" sz="2400" dirty="0">
              <a:latin typeface="+mj-lt"/>
            </a:endParaRPr>
          </a:p>
          <a:p>
            <a:r>
              <a:rPr lang="en-GB" sz="2400" dirty="0">
                <a:latin typeface="+mj-lt"/>
              </a:rPr>
              <a:t>Be clear when asking for a user’s information</a:t>
            </a:r>
          </a:p>
          <a:p>
            <a:endParaRPr lang="en-GB" sz="2400" dirty="0">
              <a:latin typeface="+mj-lt"/>
            </a:endParaRPr>
          </a:p>
          <a:p>
            <a:r>
              <a:rPr lang="en-GB" sz="2400" dirty="0">
                <a:latin typeface="+mj-lt"/>
              </a:rPr>
              <a:t>Layer in A.I. </a:t>
            </a:r>
          </a:p>
          <a:p>
            <a:endParaRPr lang="en-GB" sz="2400" dirty="0">
              <a:latin typeface="+mj-lt"/>
            </a:endParaRPr>
          </a:p>
          <a:p>
            <a:r>
              <a:rPr lang="en-GB" sz="2400" dirty="0">
                <a:latin typeface="+mj-lt"/>
              </a:rPr>
              <a:t>Add conversation</a:t>
            </a:r>
          </a:p>
          <a:p>
            <a:endParaRPr lang="en-GB" sz="2400" dirty="0">
              <a:latin typeface="+mj-lt"/>
            </a:endParaRPr>
          </a:p>
          <a:p>
            <a:r>
              <a:rPr lang="en-GB" sz="2400" dirty="0">
                <a:latin typeface="+mj-lt"/>
              </a:rPr>
              <a:t>Don’t leave users hanging</a:t>
            </a:r>
          </a:p>
          <a:p>
            <a:endParaRPr lang="en-GB" sz="2400" dirty="0">
              <a:latin typeface="+mj-lt"/>
            </a:endParaRPr>
          </a:p>
          <a:p>
            <a:r>
              <a:rPr lang="en-GB" sz="2400" dirty="0">
                <a:latin typeface="+mj-lt"/>
              </a:rPr>
              <a:t>Add some design elements </a:t>
            </a:r>
          </a:p>
        </p:txBody>
      </p:sp>
    </p:spTree>
    <p:extLst>
      <p:ext uri="{BB962C8B-B14F-4D97-AF65-F5344CB8AC3E}">
        <p14:creationId xmlns:p14="http://schemas.microsoft.com/office/powerpoint/2010/main" val="3124347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0"/>
          <p:cNvSpPr txBox="1">
            <a:spLocks/>
          </p:cNvSpPr>
          <p:nvPr/>
        </p:nvSpPr>
        <p:spPr>
          <a:xfrm>
            <a:off x="427037" y="373062"/>
            <a:ext cx="11889564" cy="917575"/>
          </a:xfrm>
          <a:prstGeom prst="rect">
            <a:avLst/>
          </a:prstGeom>
        </p:spPr>
        <p:txBody>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5400" dirty="0">
                <a:solidFill>
                  <a:srgbClr val="307AB3"/>
                </a:solidFill>
              </a:rPr>
              <a:t>Best Practices: Live</a:t>
            </a:r>
          </a:p>
        </p:txBody>
      </p:sp>
      <p:sp>
        <p:nvSpPr>
          <p:cNvPr id="2" name="Rectangle 1"/>
          <p:cNvSpPr/>
          <p:nvPr/>
        </p:nvSpPr>
        <p:spPr>
          <a:xfrm>
            <a:off x="427037" y="2017615"/>
            <a:ext cx="5334000" cy="3108543"/>
          </a:xfrm>
          <a:prstGeom prst="rect">
            <a:avLst/>
          </a:prstGeom>
        </p:spPr>
        <p:txBody>
          <a:bodyPr wrap="square">
            <a:spAutoFit/>
          </a:bodyPr>
          <a:lstStyle/>
          <a:p>
            <a:r>
              <a:rPr lang="en-GB" sz="2800" dirty="0">
                <a:latin typeface="+mj-lt"/>
              </a:rPr>
              <a:t>Capture Telemetry</a:t>
            </a:r>
          </a:p>
          <a:p>
            <a:endParaRPr lang="en-GB" sz="2800" dirty="0">
              <a:latin typeface="+mj-lt"/>
            </a:endParaRPr>
          </a:p>
          <a:p>
            <a:r>
              <a:rPr lang="en-GB" sz="2800" dirty="0">
                <a:latin typeface="+mj-lt"/>
              </a:rPr>
              <a:t>Identify pain points</a:t>
            </a:r>
          </a:p>
          <a:p>
            <a:endParaRPr lang="en-GB" sz="2800" dirty="0">
              <a:latin typeface="+mj-lt"/>
            </a:endParaRPr>
          </a:p>
          <a:p>
            <a:r>
              <a:rPr lang="en-GB" sz="2800" dirty="0">
                <a:latin typeface="+mj-lt"/>
              </a:rPr>
              <a:t>Implement Feedback loop</a:t>
            </a:r>
          </a:p>
          <a:p>
            <a:endParaRPr lang="en-GB" sz="2800" dirty="0">
              <a:latin typeface="+mj-lt"/>
            </a:endParaRPr>
          </a:p>
          <a:p>
            <a:r>
              <a:rPr lang="en-GB" sz="2800" dirty="0">
                <a:latin typeface="+mj-lt"/>
              </a:rPr>
              <a:t>DevOps</a:t>
            </a:r>
          </a:p>
        </p:txBody>
      </p:sp>
    </p:spTree>
    <p:extLst>
      <p:ext uri="{BB962C8B-B14F-4D97-AF65-F5344CB8AC3E}">
        <p14:creationId xmlns:p14="http://schemas.microsoft.com/office/powerpoint/2010/main" val="2766443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nvSpPr>
        <p:spPr>
          <a:xfrm>
            <a:off x="156617" y="1279841"/>
            <a:ext cx="4640561" cy="5238151"/>
          </a:xfrm>
          <a:prstGeom prst="rect">
            <a:avLst/>
          </a:prstGeom>
        </p:spPr>
        <p:txBody>
          <a:bodyPr vert="horz" wrap="square" lIns="149217" tIns="93260" rIns="149217" bIns="93260" rtlCol="0">
            <a:normAutofit/>
          </a:bodyPr>
          <a:lst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60" marR="0" lvl="0" indent="-342860" algn="l" defTabSz="932634"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599"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7" name="Rectangle 6"/>
          <p:cNvSpPr/>
          <p:nvPr/>
        </p:nvSpPr>
        <p:spPr>
          <a:xfrm>
            <a:off x="731837" y="4106862"/>
            <a:ext cx="10134600" cy="923330"/>
          </a:xfrm>
          <a:prstGeom prst="rect">
            <a:avLst/>
          </a:prstGeom>
        </p:spPr>
        <p:txBody>
          <a:bodyPr wrap="square" anchor="ctr">
            <a:spAutoFit/>
          </a:bodyPr>
          <a:lstStyle/>
          <a:p>
            <a:pPr marL="0" marR="0" lvl="0" indent="0" defTabSz="932418" eaLnBrk="1" fontAlgn="auto" latinLnBrk="0" hangingPunct="1">
              <a:lnSpc>
                <a:spcPct val="90000"/>
              </a:lnSpc>
              <a:spcBef>
                <a:spcPts val="0"/>
              </a:spcBef>
              <a:spcAft>
                <a:spcPts val="1499"/>
              </a:spcAft>
              <a:buClrTx/>
              <a:buSzTx/>
              <a:buFontTx/>
              <a:buNone/>
              <a:tabLst/>
              <a:defRPr/>
            </a:pPr>
            <a:r>
              <a:rPr kumimoji="0" lang="en-US" altLang="en-US" sz="6000" i="0" u="none" strike="noStrike" kern="0" cap="none" spc="0" normalizeH="0" baseline="0" noProof="0" dirty="0">
                <a:ln>
                  <a:noFill/>
                </a:ln>
                <a:solidFill>
                  <a:srgbClr val="307AB3"/>
                </a:solidFill>
                <a:effectLst/>
                <a:uLnTx/>
                <a:uFillTx/>
                <a:latin typeface="Segoe UI Light"/>
              </a:rPr>
              <a:t>Are bots the new </a:t>
            </a:r>
            <a:r>
              <a:rPr lang="en-US" altLang="en-US" sz="6000" kern="0" dirty="0">
                <a:solidFill>
                  <a:srgbClr val="307AB3"/>
                </a:solidFill>
                <a:latin typeface="Segoe UI Light"/>
              </a:rPr>
              <a:t>a</a:t>
            </a:r>
            <a:r>
              <a:rPr kumimoji="0" lang="en-US" altLang="en-US" sz="6000" i="0" u="none" strike="noStrike" kern="0" cap="none" spc="0" normalizeH="0" baseline="0" noProof="0" dirty="0" err="1">
                <a:ln>
                  <a:noFill/>
                </a:ln>
                <a:solidFill>
                  <a:srgbClr val="307AB3"/>
                </a:solidFill>
                <a:effectLst/>
                <a:uLnTx/>
                <a:uFillTx/>
                <a:latin typeface="Segoe UI Light"/>
              </a:rPr>
              <a:t>pps</a:t>
            </a:r>
            <a:r>
              <a:rPr kumimoji="0" lang="en-US" altLang="en-US" sz="6000" i="0" u="none" strike="noStrike" kern="0" cap="none" spc="0" normalizeH="0" baseline="0" noProof="0" dirty="0">
                <a:ln>
                  <a:noFill/>
                </a:ln>
                <a:solidFill>
                  <a:srgbClr val="307AB3"/>
                </a:solidFill>
                <a:effectLst/>
                <a:uLnTx/>
                <a:uFillTx/>
                <a:latin typeface="Segoe UI Light"/>
              </a:rPr>
              <a:t>?</a:t>
            </a:r>
            <a:endParaRPr kumimoji="0" lang="en-US" altLang="en-US" i="0" u="none" strike="noStrike" kern="0" cap="none" spc="0" normalizeH="0" baseline="0" noProof="0" dirty="0">
              <a:ln>
                <a:noFill/>
              </a:ln>
              <a:solidFill>
                <a:srgbClr val="307AB3"/>
              </a:solidFill>
              <a:effectLst/>
              <a:uLnTx/>
              <a:uFillTx/>
              <a:latin typeface="Segoe UI Light"/>
            </a:endParaRPr>
          </a:p>
        </p:txBody>
      </p:sp>
    </p:spTree>
    <p:extLst>
      <p:ext uri="{BB962C8B-B14F-4D97-AF65-F5344CB8AC3E}">
        <p14:creationId xmlns:p14="http://schemas.microsoft.com/office/powerpoint/2010/main" val="3079852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0C98A-86F4-485A-8644-FEE7E62CD583}"/>
              </a:ext>
            </a:extLst>
          </p:cNvPr>
          <p:cNvSpPr>
            <a:spLocks noGrp="1"/>
          </p:cNvSpPr>
          <p:nvPr>
            <p:ph type="title"/>
          </p:nvPr>
        </p:nvSpPr>
        <p:spPr/>
        <p:txBody>
          <a:bodyPr/>
          <a:lstStyle/>
          <a:p>
            <a:r>
              <a:rPr lang="en-MY" dirty="0"/>
              <a:t>Activation of Microsoft Azure Pass</a:t>
            </a:r>
          </a:p>
        </p:txBody>
      </p:sp>
      <p:sp>
        <p:nvSpPr>
          <p:cNvPr id="3" name="Text Placeholder 2">
            <a:extLst>
              <a:ext uri="{FF2B5EF4-FFF2-40B4-BE49-F238E27FC236}">
                <a16:creationId xmlns:a16="http://schemas.microsoft.com/office/drawing/2014/main" id="{61D1C8FC-FE5C-4943-9585-14377D8F8FE0}"/>
              </a:ext>
            </a:extLst>
          </p:cNvPr>
          <p:cNvSpPr>
            <a:spLocks noGrp="1"/>
          </p:cNvSpPr>
          <p:nvPr>
            <p:ph type="body" sz="quarter" idx="10"/>
          </p:nvPr>
        </p:nvSpPr>
        <p:spPr/>
        <p:txBody>
          <a:bodyPr/>
          <a:lstStyle/>
          <a:p>
            <a:endParaRPr lang="en-MY"/>
          </a:p>
        </p:txBody>
      </p:sp>
    </p:spTree>
    <p:extLst>
      <p:ext uri="{BB962C8B-B14F-4D97-AF65-F5344CB8AC3E}">
        <p14:creationId xmlns:p14="http://schemas.microsoft.com/office/powerpoint/2010/main" val="271693678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BD2F5-534E-4FBE-A5FA-9B6BB8C9487B}"/>
              </a:ext>
            </a:extLst>
          </p:cNvPr>
          <p:cNvSpPr>
            <a:spLocks noGrp="1"/>
          </p:cNvSpPr>
          <p:nvPr>
            <p:ph type="title"/>
          </p:nvPr>
        </p:nvSpPr>
        <p:spPr/>
        <p:txBody>
          <a:bodyPr/>
          <a:lstStyle/>
          <a:p>
            <a:r>
              <a:rPr lang="en-MY" dirty="0"/>
              <a:t>GitHub URL</a:t>
            </a:r>
          </a:p>
        </p:txBody>
      </p:sp>
      <p:sp>
        <p:nvSpPr>
          <p:cNvPr id="3" name="Text Placeholder 2">
            <a:extLst>
              <a:ext uri="{FF2B5EF4-FFF2-40B4-BE49-F238E27FC236}">
                <a16:creationId xmlns:a16="http://schemas.microsoft.com/office/drawing/2014/main" id="{4673C217-E8A7-470D-ACD6-74BAC033C126}"/>
              </a:ext>
            </a:extLst>
          </p:cNvPr>
          <p:cNvSpPr>
            <a:spLocks noGrp="1"/>
          </p:cNvSpPr>
          <p:nvPr>
            <p:ph type="body" sz="quarter" idx="10"/>
          </p:nvPr>
        </p:nvSpPr>
        <p:spPr>
          <a:xfrm>
            <a:off x="274638" y="1212850"/>
            <a:ext cx="11887200" cy="738664"/>
          </a:xfrm>
        </p:spPr>
        <p:txBody>
          <a:bodyPr/>
          <a:lstStyle/>
          <a:p>
            <a:r>
              <a:rPr lang="en-MY" dirty="0"/>
              <a:t>http://bit.ly/SPAzure</a:t>
            </a:r>
          </a:p>
        </p:txBody>
      </p:sp>
    </p:spTree>
    <p:extLst>
      <p:ext uri="{BB962C8B-B14F-4D97-AF65-F5344CB8AC3E}">
        <p14:creationId xmlns:p14="http://schemas.microsoft.com/office/powerpoint/2010/main" val="27161767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2ECE7F-3B46-40F4-AAE2-F4D7C548B34B}"/>
              </a:ext>
            </a:extLst>
          </p:cNvPr>
          <p:cNvSpPr>
            <a:spLocks noGrp="1"/>
          </p:cNvSpPr>
          <p:nvPr>
            <p:ph type="title"/>
          </p:nvPr>
        </p:nvSpPr>
        <p:spPr/>
        <p:txBody>
          <a:bodyPr/>
          <a:lstStyle/>
          <a:p>
            <a:r>
              <a:rPr lang="en-MY" dirty="0"/>
              <a:t>Lab</a:t>
            </a:r>
          </a:p>
        </p:txBody>
      </p:sp>
      <p:sp>
        <p:nvSpPr>
          <p:cNvPr id="7" name="Text Placeholder 6">
            <a:extLst>
              <a:ext uri="{FF2B5EF4-FFF2-40B4-BE49-F238E27FC236}">
                <a16:creationId xmlns:a16="http://schemas.microsoft.com/office/drawing/2014/main" id="{0AC4F944-69EA-4D30-B176-A519BF2DE6DF}"/>
              </a:ext>
            </a:extLst>
          </p:cNvPr>
          <p:cNvSpPr>
            <a:spLocks noGrp="1"/>
          </p:cNvSpPr>
          <p:nvPr>
            <p:ph type="body" sz="quarter" idx="12"/>
          </p:nvPr>
        </p:nvSpPr>
        <p:spPr/>
        <p:txBody>
          <a:bodyPr/>
          <a:lstStyle/>
          <a:p>
            <a:r>
              <a:rPr lang="en-MY" dirty="0"/>
              <a:t>FAQ Bot</a:t>
            </a:r>
          </a:p>
        </p:txBody>
      </p:sp>
    </p:spTree>
    <p:extLst>
      <p:ext uri="{BB962C8B-B14F-4D97-AF65-F5344CB8AC3E}">
        <p14:creationId xmlns:p14="http://schemas.microsoft.com/office/powerpoint/2010/main" val="11279655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9D015-0BDF-4144-A80F-DAFBEF1DBDEF}"/>
              </a:ext>
            </a:extLst>
          </p:cNvPr>
          <p:cNvSpPr>
            <a:spLocks noGrp="1"/>
          </p:cNvSpPr>
          <p:nvPr>
            <p:ph type="title"/>
          </p:nvPr>
        </p:nvSpPr>
        <p:spPr/>
        <p:txBody>
          <a:bodyPr/>
          <a:lstStyle/>
          <a:p>
            <a:r>
              <a:rPr lang="en-MY" dirty="0"/>
              <a:t>https://www.qnamaker.ai</a:t>
            </a:r>
          </a:p>
        </p:txBody>
      </p:sp>
      <p:sp>
        <p:nvSpPr>
          <p:cNvPr id="3" name="Text Placeholder 2">
            <a:extLst>
              <a:ext uri="{FF2B5EF4-FFF2-40B4-BE49-F238E27FC236}">
                <a16:creationId xmlns:a16="http://schemas.microsoft.com/office/drawing/2014/main" id="{4F4E6724-EDB9-4363-A614-FCD2FD49CBB4}"/>
              </a:ext>
            </a:extLst>
          </p:cNvPr>
          <p:cNvSpPr>
            <a:spLocks noGrp="1"/>
          </p:cNvSpPr>
          <p:nvPr>
            <p:ph type="body" sz="quarter" idx="12"/>
          </p:nvPr>
        </p:nvSpPr>
        <p:spPr/>
        <p:txBody>
          <a:bodyPr/>
          <a:lstStyle/>
          <a:p>
            <a:endParaRPr lang="en-MY"/>
          </a:p>
        </p:txBody>
      </p:sp>
    </p:spTree>
    <p:extLst>
      <p:ext uri="{BB962C8B-B14F-4D97-AF65-F5344CB8AC3E}">
        <p14:creationId xmlns:p14="http://schemas.microsoft.com/office/powerpoint/2010/main" val="8055192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9B963-F66E-4DEC-B79A-8CAEB16675CF}"/>
              </a:ext>
            </a:extLst>
          </p:cNvPr>
          <p:cNvSpPr>
            <a:spLocks noGrp="1"/>
          </p:cNvSpPr>
          <p:nvPr>
            <p:ph type="title"/>
          </p:nvPr>
        </p:nvSpPr>
        <p:spPr/>
        <p:txBody>
          <a:bodyPr/>
          <a:lstStyle/>
          <a:p>
            <a:endParaRPr lang="en-MY"/>
          </a:p>
        </p:txBody>
      </p:sp>
      <p:sp>
        <p:nvSpPr>
          <p:cNvPr id="3" name="Text Placeholder 2">
            <a:extLst>
              <a:ext uri="{FF2B5EF4-FFF2-40B4-BE49-F238E27FC236}">
                <a16:creationId xmlns:a16="http://schemas.microsoft.com/office/drawing/2014/main" id="{619B735E-3A97-4844-9683-7BD18D88C6B7}"/>
              </a:ext>
            </a:extLst>
          </p:cNvPr>
          <p:cNvSpPr>
            <a:spLocks noGrp="1"/>
          </p:cNvSpPr>
          <p:nvPr>
            <p:ph type="body" sz="quarter" idx="12"/>
          </p:nvPr>
        </p:nvSpPr>
        <p:spPr/>
        <p:txBody>
          <a:bodyPr/>
          <a:lstStyle/>
          <a:p>
            <a:endParaRPr lang="en-MY"/>
          </a:p>
        </p:txBody>
      </p:sp>
      <p:pic>
        <p:nvPicPr>
          <p:cNvPr id="4" name="Picture 3">
            <a:extLst>
              <a:ext uri="{FF2B5EF4-FFF2-40B4-BE49-F238E27FC236}">
                <a16:creationId xmlns:a16="http://schemas.microsoft.com/office/drawing/2014/main" id="{50B55E3D-A769-4236-A7E3-BF0932B39B55}"/>
              </a:ext>
            </a:extLst>
          </p:cNvPr>
          <p:cNvPicPr>
            <a:picLocks noChangeAspect="1"/>
          </p:cNvPicPr>
          <p:nvPr/>
        </p:nvPicPr>
        <p:blipFill rotWithShape="1">
          <a:blip r:embed="rId2"/>
          <a:srcRect t="12947" b="14037"/>
          <a:stretch/>
        </p:blipFill>
        <p:spPr>
          <a:xfrm>
            <a:off x="-1" y="906463"/>
            <a:ext cx="12436475" cy="5105400"/>
          </a:xfrm>
          <a:prstGeom prst="rect">
            <a:avLst/>
          </a:prstGeom>
        </p:spPr>
      </p:pic>
    </p:spTree>
    <p:extLst>
      <p:ext uri="{BB962C8B-B14F-4D97-AF65-F5344CB8AC3E}">
        <p14:creationId xmlns:p14="http://schemas.microsoft.com/office/powerpoint/2010/main" val="3073636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 Placeholder 3"/>
          <p:cNvSpPr txBox="1">
            <a:spLocks/>
          </p:cNvSpPr>
          <p:nvPr/>
        </p:nvSpPr>
        <p:spPr>
          <a:xfrm>
            <a:off x="274637" y="830262"/>
            <a:ext cx="8686800" cy="627736"/>
          </a:xfrm>
          <a:prstGeom prst="rect">
            <a:avLst/>
          </a:prstGeom>
        </p:spPr>
        <p:txBody>
          <a:bodyPr vert="horz" lIns="91440" tIns="45720" rIns="91440" bIns="45720" rtlCol="0" anchor="ctr"/>
          <a:lstStyle>
            <a:defPPr>
              <a:defRPr lang="en-US"/>
            </a:defPPr>
            <a:lvl1pPr marL="0" algn="ctr" defTabSz="932742" rtl="0" eaLnBrk="1" latinLnBrk="0" hangingPunct="1">
              <a:defRPr sz="1224"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256D89"/>
                </a:solidFill>
                <a:effectLst/>
                <a:uLnTx/>
                <a:uFillTx/>
                <a:latin typeface="Segoe UI Light" panose="020B0502040204020203" pitchFamily="34" charset="0"/>
                <a:ea typeface="+mn-ea"/>
                <a:cs typeface="Segoe UI Light" panose="020B0502040204020203" pitchFamily="34" charset="0"/>
              </a:rPr>
              <a:t>Why are we hearing so much</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256D89"/>
                </a:solidFill>
                <a:effectLst/>
                <a:uLnTx/>
                <a:uFillTx/>
                <a:latin typeface="Segoe UI Light" panose="020B0502040204020203" pitchFamily="34" charset="0"/>
                <a:ea typeface="+mn-ea"/>
                <a:cs typeface="Segoe UI Light" panose="020B0502040204020203" pitchFamily="34" charset="0"/>
              </a:rPr>
              <a:t>about bots now?</a:t>
            </a:r>
          </a:p>
        </p:txBody>
      </p:sp>
      <p:sp>
        <p:nvSpPr>
          <p:cNvPr id="5" name="Text Placeholder 3"/>
          <p:cNvSpPr txBox="1">
            <a:spLocks/>
          </p:cNvSpPr>
          <p:nvPr/>
        </p:nvSpPr>
        <p:spPr>
          <a:xfrm>
            <a:off x="758824" y="2173349"/>
            <a:ext cx="8686800" cy="627736"/>
          </a:xfrm>
          <a:prstGeom prst="rect">
            <a:avLst/>
          </a:prstGeom>
        </p:spPr>
        <p:txBody>
          <a:bodyPr vert="horz" lIns="91440" tIns="45720" rIns="91440" bIns="45720" rtlCol="0" anchor="ctr"/>
          <a:lstStyle>
            <a:defPPr>
              <a:defRPr lang="en-US"/>
            </a:defPPr>
            <a:lvl1pPr marL="0" algn="ctr" defTabSz="932742" rtl="0" eaLnBrk="1" latinLnBrk="0" hangingPunct="1">
              <a:defRPr sz="1224"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srgbClr val="256D89"/>
                </a:solidFill>
                <a:effectLst/>
                <a:uLnTx/>
                <a:uFillTx/>
                <a:latin typeface="Segoe UI Light" panose="020B0502040204020203" pitchFamily="34" charset="0"/>
                <a:ea typeface="+mn-ea"/>
                <a:cs typeface="Segoe UI Light" panose="020B0502040204020203" pitchFamily="34" charset="0"/>
              </a:rPr>
              <a:t>AI</a:t>
            </a:r>
            <a:endParaRPr kumimoji="0" lang="en-US" sz="3200" b="0" i="0" u="none" strike="noStrike" kern="1200" cap="none" spc="0" normalizeH="0" baseline="0" noProof="0" dirty="0">
              <a:ln>
                <a:noFill/>
              </a:ln>
              <a:solidFill>
                <a:srgbClr val="256D89"/>
              </a:solidFill>
              <a:effectLst/>
              <a:uLnTx/>
              <a:uFillTx/>
              <a:latin typeface="Segoe UI Light" panose="020B0502040204020203" pitchFamily="34" charset="0"/>
              <a:ea typeface="+mn-ea"/>
              <a:cs typeface="Segoe UI Light" panose="020B0502040204020203" pitchFamily="34" charset="0"/>
            </a:endParaRPr>
          </a:p>
        </p:txBody>
      </p:sp>
      <p:sp>
        <p:nvSpPr>
          <p:cNvPr id="6" name="Text Placeholder 3"/>
          <p:cNvSpPr txBox="1">
            <a:spLocks/>
          </p:cNvSpPr>
          <p:nvPr/>
        </p:nvSpPr>
        <p:spPr>
          <a:xfrm>
            <a:off x="758824" y="3597235"/>
            <a:ext cx="8686800" cy="627736"/>
          </a:xfrm>
          <a:prstGeom prst="rect">
            <a:avLst/>
          </a:prstGeom>
        </p:spPr>
        <p:txBody>
          <a:bodyPr vert="horz" lIns="91440" tIns="45720" rIns="91440" bIns="45720" rtlCol="0" anchor="ctr"/>
          <a:lstStyle>
            <a:defPPr>
              <a:defRPr lang="en-US"/>
            </a:defPPr>
            <a:lvl1pPr marL="0" algn="ctr" defTabSz="932742" rtl="0" eaLnBrk="1" latinLnBrk="0" hangingPunct="1">
              <a:defRPr sz="1224"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256D89"/>
                </a:solidFill>
                <a:effectLst/>
                <a:uLnTx/>
                <a:uFillTx/>
                <a:latin typeface="Segoe UI Light" panose="020B0502040204020203" pitchFamily="34" charset="0"/>
                <a:ea typeface="+mn-ea"/>
                <a:cs typeface="Segoe UI Light" panose="020B0502040204020203" pitchFamily="34" charset="0"/>
              </a:rPr>
              <a:t>Messaging apps</a:t>
            </a:r>
          </a:p>
        </p:txBody>
      </p:sp>
      <p:sp>
        <p:nvSpPr>
          <p:cNvPr id="7" name="Text Placeholder 3"/>
          <p:cNvSpPr txBox="1">
            <a:spLocks/>
          </p:cNvSpPr>
          <p:nvPr/>
        </p:nvSpPr>
        <p:spPr>
          <a:xfrm>
            <a:off x="731837" y="2843805"/>
            <a:ext cx="8686800" cy="627736"/>
          </a:xfrm>
          <a:prstGeom prst="rect">
            <a:avLst/>
          </a:prstGeom>
        </p:spPr>
        <p:txBody>
          <a:bodyPr vert="horz" lIns="91440" tIns="45720" rIns="91440" bIns="45720" rtlCol="0" anchor="ctr"/>
          <a:lstStyle>
            <a:defPPr>
              <a:defRPr lang="en-US"/>
            </a:defPPr>
            <a:lvl1pPr marL="0" algn="ctr" defTabSz="932742" rtl="0" eaLnBrk="1" latinLnBrk="0" hangingPunct="1">
              <a:defRPr sz="1224"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256D89"/>
                </a:solidFill>
                <a:effectLst/>
                <a:uLnTx/>
                <a:uFillTx/>
                <a:latin typeface="Segoe UI Light" panose="020B0502040204020203" pitchFamily="34" charset="0"/>
                <a:ea typeface="+mn-ea"/>
                <a:cs typeface="Segoe UI Light" panose="020B0502040204020203" pitchFamily="34" charset="0"/>
              </a:rPr>
              <a:t>Data</a:t>
            </a:r>
          </a:p>
        </p:txBody>
      </p:sp>
      <p:sp>
        <p:nvSpPr>
          <p:cNvPr id="8" name="Rectangle 7"/>
          <p:cNvSpPr/>
          <p:nvPr/>
        </p:nvSpPr>
        <p:spPr>
          <a:xfrm>
            <a:off x="0" y="6666257"/>
            <a:ext cx="1295547" cy="313932"/>
          </a:xfrm>
          <a:prstGeom prst="rect">
            <a:avLst/>
          </a:prstGeom>
        </p:spPr>
        <p:txBody>
          <a:bodyPr wrap="none">
            <a:spAutoFit/>
          </a:bodyPr>
          <a:lstStyle/>
          <a:p>
            <a:pPr defTabSz="932597">
              <a:lnSpc>
                <a:spcPct val="90000"/>
              </a:lnSpc>
              <a:spcAft>
                <a:spcPts val="600"/>
              </a:spcAft>
              <a:defRPr/>
            </a:pPr>
            <a:r>
              <a:rPr lang="en-US" sz="1600" kern="0" dirty="0"/>
              <a:t>@liliankasem</a:t>
            </a:r>
          </a:p>
        </p:txBody>
      </p:sp>
    </p:spTree>
    <p:extLst>
      <p:ext uri="{BB962C8B-B14F-4D97-AF65-F5344CB8AC3E}">
        <p14:creationId xmlns:p14="http://schemas.microsoft.com/office/powerpoint/2010/main" val="85514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930B6-DA4E-4167-AC62-271025DA7070}"/>
              </a:ext>
            </a:extLst>
          </p:cNvPr>
          <p:cNvSpPr>
            <a:spLocks noGrp="1"/>
          </p:cNvSpPr>
          <p:nvPr>
            <p:ph type="title"/>
          </p:nvPr>
        </p:nvSpPr>
        <p:spPr/>
        <p:txBody>
          <a:bodyPr/>
          <a:lstStyle/>
          <a:p>
            <a:endParaRPr lang="en-MY"/>
          </a:p>
        </p:txBody>
      </p:sp>
      <p:sp>
        <p:nvSpPr>
          <p:cNvPr id="3" name="Text Placeholder 2">
            <a:extLst>
              <a:ext uri="{FF2B5EF4-FFF2-40B4-BE49-F238E27FC236}">
                <a16:creationId xmlns:a16="http://schemas.microsoft.com/office/drawing/2014/main" id="{F0206700-5C1D-469F-915E-2A06910D4FF8}"/>
              </a:ext>
            </a:extLst>
          </p:cNvPr>
          <p:cNvSpPr>
            <a:spLocks noGrp="1"/>
          </p:cNvSpPr>
          <p:nvPr>
            <p:ph type="body" sz="quarter" idx="12"/>
          </p:nvPr>
        </p:nvSpPr>
        <p:spPr/>
        <p:txBody>
          <a:bodyPr/>
          <a:lstStyle/>
          <a:p>
            <a:endParaRPr lang="en-MY"/>
          </a:p>
        </p:txBody>
      </p:sp>
      <p:pic>
        <p:nvPicPr>
          <p:cNvPr id="5" name="Picture 4">
            <a:extLst>
              <a:ext uri="{FF2B5EF4-FFF2-40B4-BE49-F238E27FC236}">
                <a16:creationId xmlns:a16="http://schemas.microsoft.com/office/drawing/2014/main" id="{753C7918-527F-4F39-8381-BFC3F25B5E9A}"/>
              </a:ext>
            </a:extLst>
          </p:cNvPr>
          <p:cNvPicPr>
            <a:picLocks noChangeAspect="1"/>
          </p:cNvPicPr>
          <p:nvPr/>
        </p:nvPicPr>
        <p:blipFill>
          <a:blip r:embed="rId3"/>
          <a:stretch>
            <a:fillRect/>
          </a:stretch>
        </p:blipFill>
        <p:spPr>
          <a:xfrm>
            <a:off x="-1" y="1210"/>
            <a:ext cx="12436475" cy="6992103"/>
          </a:xfrm>
          <a:prstGeom prst="rect">
            <a:avLst/>
          </a:prstGeom>
        </p:spPr>
      </p:pic>
    </p:spTree>
    <p:extLst>
      <p:ext uri="{BB962C8B-B14F-4D97-AF65-F5344CB8AC3E}">
        <p14:creationId xmlns:p14="http://schemas.microsoft.com/office/powerpoint/2010/main" val="4108882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885B-3661-4BA8-A7A0-3F3A2C7A8E20}"/>
              </a:ext>
            </a:extLst>
          </p:cNvPr>
          <p:cNvSpPr>
            <a:spLocks noGrp="1"/>
          </p:cNvSpPr>
          <p:nvPr>
            <p:ph type="title"/>
          </p:nvPr>
        </p:nvSpPr>
        <p:spPr/>
        <p:txBody>
          <a:bodyPr/>
          <a:lstStyle/>
          <a:p>
            <a:endParaRPr lang="en-MY"/>
          </a:p>
        </p:txBody>
      </p:sp>
      <p:sp>
        <p:nvSpPr>
          <p:cNvPr id="3" name="Text Placeholder 2">
            <a:extLst>
              <a:ext uri="{FF2B5EF4-FFF2-40B4-BE49-F238E27FC236}">
                <a16:creationId xmlns:a16="http://schemas.microsoft.com/office/drawing/2014/main" id="{40686FFD-D8CF-4638-847D-48FEA501249B}"/>
              </a:ext>
            </a:extLst>
          </p:cNvPr>
          <p:cNvSpPr>
            <a:spLocks noGrp="1"/>
          </p:cNvSpPr>
          <p:nvPr>
            <p:ph type="body" sz="quarter" idx="12"/>
          </p:nvPr>
        </p:nvSpPr>
        <p:spPr/>
        <p:txBody>
          <a:bodyPr/>
          <a:lstStyle/>
          <a:p>
            <a:endParaRPr lang="en-MY"/>
          </a:p>
        </p:txBody>
      </p:sp>
      <p:pic>
        <p:nvPicPr>
          <p:cNvPr id="5" name="Picture 4">
            <a:extLst>
              <a:ext uri="{FF2B5EF4-FFF2-40B4-BE49-F238E27FC236}">
                <a16:creationId xmlns:a16="http://schemas.microsoft.com/office/drawing/2014/main" id="{972E1DF2-C770-48B0-8C5D-DEEAC2549C52}"/>
              </a:ext>
            </a:extLst>
          </p:cNvPr>
          <p:cNvPicPr>
            <a:picLocks noChangeAspect="1"/>
          </p:cNvPicPr>
          <p:nvPr/>
        </p:nvPicPr>
        <p:blipFill>
          <a:blip r:embed="rId2"/>
          <a:stretch>
            <a:fillRect/>
          </a:stretch>
        </p:blipFill>
        <p:spPr>
          <a:xfrm>
            <a:off x="-1" y="1210"/>
            <a:ext cx="12436475" cy="6992103"/>
          </a:xfrm>
          <a:prstGeom prst="rect">
            <a:avLst/>
          </a:prstGeom>
        </p:spPr>
      </p:pic>
    </p:spTree>
    <p:extLst>
      <p:ext uri="{BB962C8B-B14F-4D97-AF65-F5344CB8AC3E}">
        <p14:creationId xmlns:p14="http://schemas.microsoft.com/office/powerpoint/2010/main" val="38037350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6A2B-ECAB-469B-B843-7DC789F7D441}"/>
              </a:ext>
            </a:extLst>
          </p:cNvPr>
          <p:cNvSpPr>
            <a:spLocks noGrp="1"/>
          </p:cNvSpPr>
          <p:nvPr>
            <p:ph type="title"/>
          </p:nvPr>
        </p:nvSpPr>
        <p:spPr/>
        <p:txBody>
          <a:bodyPr/>
          <a:lstStyle/>
          <a:p>
            <a:endParaRPr lang="en-MY"/>
          </a:p>
        </p:txBody>
      </p:sp>
      <p:sp>
        <p:nvSpPr>
          <p:cNvPr id="3" name="Text Placeholder 2">
            <a:extLst>
              <a:ext uri="{FF2B5EF4-FFF2-40B4-BE49-F238E27FC236}">
                <a16:creationId xmlns:a16="http://schemas.microsoft.com/office/drawing/2014/main" id="{7912A6E7-E32E-4D69-B9E3-1FD85343AAC4}"/>
              </a:ext>
            </a:extLst>
          </p:cNvPr>
          <p:cNvSpPr>
            <a:spLocks noGrp="1"/>
          </p:cNvSpPr>
          <p:nvPr>
            <p:ph type="body" sz="quarter" idx="12"/>
          </p:nvPr>
        </p:nvSpPr>
        <p:spPr/>
        <p:txBody>
          <a:bodyPr/>
          <a:lstStyle/>
          <a:p>
            <a:endParaRPr lang="en-MY"/>
          </a:p>
        </p:txBody>
      </p:sp>
      <p:pic>
        <p:nvPicPr>
          <p:cNvPr id="5" name="Picture 4">
            <a:extLst>
              <a:ext uri="{FF2B5EF4-FFF2-40B4-BE49-F238E27FC236}">
                <a16:creationId xmlns:a16="http://schemas.microsoft.com/office/drawing/2014/main" id="{B36BB6EF-706F-43FA-A5C8-A355B08A58F9}"/>
              </a:ext>
            </a:extLst>
          </p:cNvPr>
          <p:cNvPicPr>
            <a:picLocks noChangeAspect="1"/>
          </p:cNvPicPr>
          <p:nvPr/>
        </p:nvPicPr>
        <p:blipFill>
          <a:blip r:embed="rId2"/>
          <a:stretch>
            <a:fillRect/>
          </a:stretch>
        </p:blipFill>
        <p:spPr>
          <a:xfrm>
            <a:off x="-1" y="1210"/>
            <a:ext cx="12436475" cy="6992103"/>
          </a:xfrm>
          <a:prstGeom prst="rect">
            <a:avLst/>
          </a:prstGeom>
        </p:spPr>
      </p:pic>
    </p:spTree>
    <p:extLst>
      <p:ext uri="{BB962C8B-B14F-4D97-AF65-F5344CB8AC3E}">
        <p14:creationId xmlns:p14="http://schemas.microsoft.com/office/powerpoint/2010/main" val="2058448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6871-3F2E-4BFA-942D-C0999E23014F}"/>
              </a:ext>
            </a:extLst>
          </p:cNvPr>
          <p:cNvSpPr>
            <a:spLocks noGrp="1"/>
          </p:cNvSpPr>
          <p:nvPr>
            <p:ph type="title"/>
          </p:nvPr>
        </p:nvSpPr>
        <p:spPr/>
        <p:txBody>
          <a:bodyPr/>
          <a:lstStyle/>
          <a:p>
            <a:endParaRPr lang="en-MY"/>
          </a:p>
        </p:txBody>
      </p:sp>
      <p:sp>
        <p:nvSpPr>
          <p:cNvPr id="3" name="Text Placeholder 2">
            <a:extLst>
              <a:ext uri="{FF2B5EF4-FFF2-40B4-BE49-F238E27FC236}">
                <a16:creationId xmlns:a16="http://schemas.microsoft.com/office/drawing/2014/main" id="{1F428F70-6F39-4A92-BF55-B4913A046F88}"/>
              </a:ext>
            </a:extLst>
          </p:cNvPr>
          <p:cNvSpPr>
            <a:spLocks noGrp="1"/>
          </p:cNvSpPr>
          <p:nvPr>
            <p:ph type="body" sz="quarter" idx="12"/>
          </p:nvPr>
        </p:nvSpPr>
        <p:spPr/>
        <p:txBody>
          <a:bodyPr/>
          <a:lstStyle/>
          <a:p>
            <a:endParaRPr lang="en-MY"/>
          </a:p>
        </p:txBody>
      </p:sp>
      <p:pic>
        <p:nvPicPr>
          <p:cNvPr id="4" name="Picture 3">
            <a:extLst>
              <a:ext uri="{FF2B5EF4-FFF2-40B4-BE49-F238E27FC236}">
                <a16:creationId xmlns:a16="http://schemas.microsoft.com/office/drawing/2014/main" id="{0B3B931E-0B92-400F-9675-A4F6678AABEE}"/>
              </a:ext>
            </a:extLst>
          </p:cNvPr>
          <p:cNvPicPr>
            <a:picLocks noChangeAspect="1"/>
          </p:cNvPicPr>
          <p:nvPr/>
        </p:nvPicPr>
        <p:blipFill rotWithShape="1">
          <a:blip r:embed="rId2"/>
          <a:srcRect t="12947" b="7498"/>
          <a:stretch/>
        </p:blipFill>
        <p:spPr>
          <a:xfrm>
            <a:off x="-1" y="906463"/>
            <a:ext cx="12436475" cy="5562600"/>
          </a:xfrm>
          <a:prstGeom prst="rect">
            <a:avLst/>
          </a:prstGeom>
        </p:spPr>
      </p:pic>
    </p:spTree>
    <p:extLst>
      <p:ext uri="{BB962C8B-B14F-4D97-AF65-F5344CB8AC3E}">
        <p14:creationId xmlns:p14="http://schemas.microsoft.com/office/powerpoint/2010/main" val="2248920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78AE0-3DB4-4576-BBA9-A7E849C19E10}"/>
              </a:ext>
            </a:extLst>
          </p:cNvPr>
          <p:cNvSpPr>
            <a:spLocks noGrp="1"/>
          </p:cNvSpPr>
          <p:nvPr>
            <p:ph type="title"/>
          </p:nvPr>
        </p:nvSpPr>
        <p:spPr/>
        <p:txBody>
          <a:bodyPr/>
          <a:lstStyle/>
          <a:p>
            <a:endParaRPr lang="en-MY"/>
          </a:p>
        </p:txBody>
      </p:sp>
      <p:sp>
        <p:nvSpPr>
          <p:cNvPr id="3" name="Text Placeholder 2">
            <a:extLst>
              <a:ext uri="{FF2B5EF4-FFF2-40B4-BE49-F238E27FC236}">
                <a16:creationId xmlns:a16="http://schemas.microsoft.com/office/drawing/2014/main" id="{F06FDD04-F203-422C-95ED-9905DC4DB221}"/>
              </a:ext>
            </a:extLst>
          </p:cNvPr>
          <p:cNvSpPr>
            <a:spLocks noGrp="1"/>
          </p:cNvSpPr>
          <p:nvPr>
            <p:ph type="body" sz="quarter" idx="12"/>
          </p:nvPr>
        </p:nvSpPr>
        <p:spPr/>
        <p:txBody>
          <a:bodyPr/>
          <a:lstStyle/>
          <a:p>
            <a:endParaRPr lang="en-MY"/>
          </a:p>
        </p:txBody>
      </p:sp>
      <p:pic>
        <p:nvPicPr>
          <p:cNvPr id="4" name="Picture 3">
            <a:extLst>
              <a:ext uri="{FF2B5EF4-FFF2-40B4-BE49-F238E27FC236}">
                <a16:creationId xmlns:a16="http://schemas.microsoft.com/office/drawing/2014/main" id="{DF490726-3DB0-42B1-92FE-868460ECD656}"/>
              </a:ext>
            </a:extLst>
          </p:cNvPr>
          <p:cNvPicPr>
            <a:picLocks noChangeAspect="1"/>
          </p:cNvPicPr>
          <p:nvPr/>
        </p:nvPicPr>
        <p:blipFill rotWithShape="1">
          <a:blip r:embed="rId2"/>
          <a:srcRect t="14036" b="5318"/>
          <a:stretch/>
        </p:blipFill>
        <p:spPr>
          <a:xfrm>
            <a:off x="-1" y="982663"/>
            <a:ext cx="12436475" cy="5638800"/>
          </a:xfrm>
          <a:prstGeom prst="rect">
            <a:avLst/>
          </a:prstGeom>
        </p:spPr>
      </p:pic>
    </p:spTree>
    <p:extLst>
      <p:ext uri="{BB962C8B-B14F-4D97-AF65-F5344CB8AC3E}">
        <p14:creationId xmlns:p14="http://schemas.microsoft.com/office/powerpoint/2010/main" val="30728996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78AE0-3DB4-4576-BBA9-A7E849C19E10}"/>
              </a:ext>
            </a:extLst>
          </p:cNvPr>
          <p:cNvSpPr>
            <a:spLocks noGrp="1"/>
          </p:cNvSpPr>
          <p:nvPr>
            <p:ph type="title"/>
          </p:nvPr>
        </p:nvSpPr>
        <p:spPr/>
        <p:txBody>
          <a:bodyPr/>
          <a:lstStyle/>
          <a:p>
            <a:endParaRPr lang="en-MY"/>
          </a:p>
        </p:txBody>
      </p:sp>
      <p:sp>
        <p:nvSpPr>
          <p:cNvPr id="3" name="Text Placeholder 2">
            <a:extLst>
              <a:ext uri="{FF2B5EF4-FFF2-40B4-BE49-F238E27FC236}">
                <a16:creationId xmlns:a16="http://schemas.microsoft.com/office/drawing/2014/main" id="{F06FDD04-F203-422C-95ED-9905DC4DB221}"/>
              </a:ext>
            </a:extLst>
          </p:cNvPr>
          <p:cNvSpPr>
            <a:spLocks noGrp="1"/>
          </p:cNvSpPr>
          <p:nvPr>
            <p:ph type="body" sz="quarter" idx="12"/>
          </p:nvPr>
        </p:nvSpPr>
        <p:spPr/>
        <p:txBody>
          <a:bodyPr/>
          <a:lstStyle/>
          <a:p>
            <a:endParaRPr lang="en-MY"/>
          </a:p>
        </p:txBody>
      </p:sp>
      <p:pic>
        <p:nvPicPr>
          <p:cNvPr id="4" name="Picture 3">
            <a:extLst>
              <a:ext uri="{FF2B5EF4-FFF2-40B4-BE49-F238E27FC236}">
                <a16:creationId xmlns:a16="http://schemas.microsoft.com/office/drawing/2014/main" id="{DF490726-3DB0-42B1-92FE-868460ECD656}"/>
              </a:ext>
            </a:extLst>
          </p:cNvPr>
          <p:cNvPicPr>
            <a:picLocks noChangeAspect="1"/>
          </p:cNvPicPr>
          <p:nvPr/>
        </p:nvPicPr>
        <p:blipFill rotWithShape="1">
          <a:blip r:embed="rId2"/>
          <a:srcRect t="12947" b="5318"/>
          <a:stretch/>
        </p:blipFill>
        <p:spPr>
          <a:xfrm>
            <a:off x="-1" y="906463"/>
            <a:ext cx="12436475" cy="5715000"/>
          </a:xfrm>
          <a:prstGeom prst="rect">
            <a:avLst/>
          </a:prstGeom>
        </p:spPr>
      </p:pic>
      <p:sp>
        <p:nvSpPr>
          <p:cNvPr id="5" name="Rectangle 4">
            <a:extLst>
              <a:ext uri="{FF2B5EF4-FFF2-40B4-BE49-F238E27FC236}">
                <a16:creationId xmlns:a16="http://schemas.microsoft.com/office/drawing/2014/main" id="{6F248290-0A42-4B3C-AD24-A7A2F85FD688}"/>
              </a:ext>
            </a:extLst>
          </p:cNvPr>
          <p:cNvSpPr/>
          <p:nvPr/>
        </p:nvSpPr>
        <p:spPr bwMode="auto">
          <a:xfrm>
            <a:off x="9266237" y="1209973"/>
            <a:ext cx="1828800" cy="922105"/>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SG"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80516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78AE0-3DB4-4576-BBA9-A7E849C19E10}"/>
              </a:ext>
            </a:extLst>
          </p:cNvPr>
          <p:cNvSpPr>
            <a:spLocks noGrp="1"/>
          </p:cNvSpPr>
          <p:nvPr>
            <p:ph type="title"/>
          </p:nvPr>
        </p:nvSpPr>
        <p:spPr/>
        <p:txBody>
          <a:bodyPr/>
          <a:lstStyle/>
          <a:p>
            <a:endParaRPr lang="en-MY"/>
          </a:p>
        </p:txBody>
      </p:sp>
      <p:sp>
        <p:nvSpPr>
          <p:cNvPr id="3" name="Text Placeholder 2">
            <a:extLst>
              <a:ext uri="{FF2B5EF4-FFF2-40B4-BE49-F238E27FC236}">
                <a16:creationId xmlns:a16="http://schemas.microsoft.com/office/drawing/2014/main" id="{F06FDD04-F203-422C-95ED-9905DC4DB221}"/>
              </a:ext>
            </a:extLst>
          </p:cNvPr>
          <p:cNvSpPr>
            <a:spLocks noGrp="1"/>
          </p:cNvSpPr>
          <p:nvPr>
            <p:ph type="body" sz="quarter" idx="12"/>
          </p:nvPr>
        </p:nvSpPr>
        <p:spPr/>
        <p:txBody>
          <a:bodyPr/>
          <a:lstStyle/>
          <a:p>
            <a:endParaRPr lang="en-MY"/>
          </a:p>
        </p:txBody>
      </p:sp>
      <p:pic>
        <p:nvPicPr>
          <p:cNvPr id="4" name="Picture 3">
            <a:extLst>
              <a:ext uri="{FF2B5EF4-FFF2-40B4-BE49-F238E27FC236}">
                <a16:creationId xmlns:a16="http://schemas.microsoft.com/office/drawing/2014/main" id="{DF490726-3DB0-42B1-92FE-868460ECD656}"/>
              </a:ext>
            </a:extLst>
          </p:cNvPr>
          <p:cNvPicPr>
            <a:picLocks noChangeAspect="1"/>
          </p:cNvPicPr>
          <p:nvPr/>
        </p:nvPicPr>
        <p:blipFill rotWithShape="1">
          <a:blip r:embed="rId2"/>
          <a:srcRect t="12947" b="4229"/>
          <a:stretch/>
        </p:blipFill>
        <p:spPr>
          <a:xfrm>
            <a:off x="-1" y="906463"/>
            <a:ext cx="12436475" cy="5791200"/>
          </a:xfrm>
          <a:prstGeom prst="rect">
            <a:avLst/>
          </a:prstGeom>
        </p:spPr>
      </p:pic>
      <p:sp>
        <p:nvSpPr>
          <p:cNvPr id="5" name="Rectangle 4">
            <a:extLst>
              <a:ext uri="{FF2B5EF4-FFF2-40B4-BE49-F238E27FC236}">
                <a16:creationId xmlns:a16="http://schemas.microsoft.com/office/drawing/2014/main" id="{783B5B0D-F82B-4E0A-8094-6CCB2FF26FDB}"/>
              </a:ext>
            </a:extLst>
          </p:cNvPr>
          <p:cNvSpPr/>
          <p:nvPr/>
        </p:nvSpPr>
        <p:spPr bwMode="auto">
          <a:xfrm>
            <a:off x="6599237" y="1209973"/>
            <a:ext cx="1524000" cy="61088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SG"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65102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7B256-DD22-4E41-A68E-586BB5C3782F}"/>
              </a:ext>
            </a:extLst>
          </p:cNvPr>
          <p:cNvSpPr>
            <a:spLocks noGrp="1"/>
          </p:cNvSpPr>
          <p:nvPr>
            <p:ph type="title"/>
          </p:nvPr>
        </p:nvSpPr>
        <p:spPr/>
        <p:txBody>
          <a:bodyPr/>
          <a:lstStyle/>
          <a:p>
            <a:endParaRPr lang="en-MY"/>
          </a:p>
        </p:txBody>
      </p:sp>
      <p:sp>
        <p:nvSpPr>
          <p:cNvPr id="3" name="Text Placeholder 2">
            <a:extLst>
              <a:ext uri="{FF2B5EF4-FFF2-40B4-BE49-F238E27FC236}">
                <a16:creationId xmlns:a16="http://schemas.microsoft.com/office/drawing/2014/main" id="{745C53CA-3F88-476A-983A-3B19653190B6}"/>
              </a:ext>
            </a:extLst>
          </p:cNvPr>
          <p:cNvSpPr>
            <a:spLocks noGrp="1"/>
          </p:cNvSpPr>
          <p:nvPr>
            <p:ph type="body" sz="quarter" idx="12"/>
          </p:nvPr>
        </p:nvSpPr>
        <p:spPr/>
        <p:txBody>
          <a:bodyPr/>
          <a:lstStyle/>
          <a:p>
            <a:endParaRPr lang="en-MY"/>
          </a:p>
        </p:txBody>
      </p:sp>
      <p:pic>
        <p:nvPicPr>
          <p:cNvPr id="4" name="Picture 3">
            <a:extLst>
              <a:ext uri="{FF2B5EF4-FFF2-40B4-BE49-F238E27FC236}">
                <a16:creationId xmlns:a16="http://schemas.microsoft.com/office/drawing/2014/main" id="{32FCAC39-5F78-422D-B7C2-5482FAFD792D}"/>
              </a:ext>
            </a:extLst>
          </p:cNvPr>
          <p:cNvPicPr>
            <a:picLocks noChangeAspect="1"/>
          </p:cNvPicPr>
          <p:nvPr/>
        </p:nvPicPr>
        <p:blipFill rotWithShape="1">
          <a:blip r:embed="rId2"/>
          <a:srcRect t="14036" b="6408"/>
          <a:stretch/>
        </p:blipFill>
        <p:spPr>
          <a:xfrm>
            <a:off x="-1" y="982663"/>
            <a:ext cx="12436475" cy="5562600"/>
          </a:xfrm>
          <a:prstGeom prst="rect">
            <a:avLst/>
          </a:prstGeom>
        </p:spPr>
      </p:pic>
    </p:spTree>
    <p:extLst>
      <p:ext uri="{BB962C8B-B14F-4D97-AF65-F5344CB8AC3E}">
        <p14:creationId xmlns:p14="http://schemas.microsoft.com/office/powerpoint/2010/main" val="16906078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E0411-8E82-45DE-AE36-9148671B9080}"/>
              </a:ext>
            </a:extLst>
          </p:cNvPr>
          <p:cNvSpPr>
            <a:spLocks noGrp="1"/>
          </p:cNvSpPr>
          <p:nvPr>
            <p:ph type="title"/>
          </p:nvPr>
        </p:nvSpPr>
        <p:spPr/>
        <p:txBody>
          <a:bodyPr/>
          <a:lstStyle/>
          <a:p>
            <a:endParaRPr lang="en-SG"/>
          </a:p>
        </p:txBody>
      </p:sp>
      <p:sp>
        <p:nvSpPr>
          <p:cNvPr id="3" name="Text Placeholder 2">
            <a:extLst>
              <a:ext uri="{FF2B5EF4-FFF2-40B4-BE49-F238E27FC236}">
                <a16:creationId xmlns:a16="http://schemas.microsoft.com/office/drawing/2014/main" id="{1BF6E627-852A-43A4-BE2B-9DA30D645640}"/>
              </a:ext>
            </a:extLst>
          </p:cNvPr>
          <p:cNvSpPr>
            <a:spLocks noGrp="1"/>
          </p:cNvSpPr>
          <p:nvPr>
            <p:ph type="body" sz="quarter" idx="12"/>
          </p:nvPr>
        </p:nvSpPr>
        <p:spPr/>
        <p:txBody>
          <a:bodyPr/>
          <a:lstStyle/>
          <a:p>
            <a:endParaRPr lang="en-SG"/>
          </a:p>
        </p:txBody>
      </p:sp>
      <p:pic>
        <p:nvPicPr>
          <p:cNvPr id="4" name="Picture 3">
            <a:extLst>
              <a:ext uri="{FF2B5EF4-FFF2-40B4-BE49-F238E27FC236}">
                <a16:creationId xmlns:a16="http://schemas.microsoft.com/office/drawing/2014/main" id="{49A5A25D-D0DF-4A5D-817A-1D13C19C1374}"/>
              </a:ext>
            </a:extLst>
          </p:cNvPr>
          <p:cNvPicPr>
            <a:picLocks noChangeAspect="1"/>
          </p:cNvPicPr>
          <p:nvPr/>
        </p:nvPicPr>
        <p:blipFill>
          <a:blip r:embed="rId2"/>
          <a:stretch>
            <a:fillRect/>
          </a:stretch>
        </p:blipFill>
        <p:spPr>
          <a:xfrm>
            <a:off x="-1" y="1210"/>
            <a:ext cx="12436475" cy="6992103"/>
          </a:xfrm>
          <a:prstGeom prst="rect">
            <a:avLst/>
          </a:prstGeom>
        </p:spPr>
      </p:pic>
      <p:sp>
        <p:nvSpPr>
          <p:cNvPr id="5" name="Rectangle 4">
            <a:extLst>
              <a:ext uri="{FF2B5EF4-FFF2-40B4-BE49-F238E27FC236}">
                <a16:creationId xmlns:a16="http://schemas.microsoft.com/office/drawing/2014/main" id="{778C5EB5-1905-4007-84FA-CE8CE478D215}"/>
              </a:ext>
            </a:extLst>
          </p:cNvPr>
          <p:cNvSpPr/>
          <p:nvPr/>
        </p:nvSpPr>
        <p:spPr bwMode="auto">
          <a:xfrm>
            <a:off x="-1" y="1592262"/>
            <a:ext cx="1722438" cy="539816"/>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SG"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4DBA3660-6F36-4AB0-BB63-BD5C1E79387E}"/>
              </a:ext>
            </a:extLst>
          </p:cNvPr>
          <p:cNvSpPr/>
          <p:nvPr/>
        </p:nvSpPr>
        <p:spPr bwMode="auto">
          <a:xfrm>
            <a:off x="2105023" y="987881"/>
            <a:ext cx="2970213" cy="539816"/>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SG"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81ED573B-8ABD-40DB-AEFF-D4CB3A1780D4}"/>
              </a:ext>
            </a:extLst>
          </p:cNvPr>
          <p:cNvSpPr/>
          <p:nvPr/>
        </p:nvSpPr>
        <p:spPr bwMode="auto">
          <a:xfrm>
            <a:off x="2185987" y="1658133"/>
            <a:ext cx="2560638" cy="539816"/>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SG"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6563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44BC-7E6A-441B-921D-35068C628825}"/>
              </a:ext>
            </a:extLst>
          </p:cNvPr>
          <p:cNvSpPr>
            <a:spLocks noGrp="1"/>
          </p:cNvSpPr>
          <p:nvPr>
            <p:ph type="title"/>
          </p:nvPr>
        </p:nvSpPr>
        <p:spPr/>
        <p:txBody>
          <a:bodyPr/>
          <a:lstStyle/>
          <a:p>
            <a:endParaRPr lang="en-SG"/>
          </a:p>
        </p:txBody>
      </p:sp>
      <p:sp>
        <p:nvSpPr>
          <p:cNvPr id="3" name="Text Placeholder 2">
            <a:extLst>
              <a:ext uri="{FF2B5EF4-FFF2-40B4-BE49-F238E27FC236}">
                <a16:creationId xmlns:a16="http://schemas.microsoft.com/office/drawing/2014/main" id="{2D05719B-814A-4034-8032-5FFD16244304}"/>
              </a:ext>
            </a:extLst>
          </p:cNvPr>
          <p:cNvSpPr>
            <a:spLocks noGrp="1"/>
          </p:cNvSpPr>
          <p:nvPr>
            <p:ph type="body" sz="quarter" idx="12"/>
          </p:nvPr>
        </p:nvSpPr>
        <p:spPr/>
        <p:txBody>
          <a:bodyPr/>
          <a:lstStyle/>
          <a:p>
            <a:endParaRPr lang="en-SG"/>
          </a:p>
        </p:txBody>
      </p:sp>
      <p:pic>
        <p:nvPicPr>
          <p:cNvPr id="4" name="Picture 3">
            <a:extLst>
              <a:ext uri="{FF2B5EF4-FFF2-40B4-BE49-F238E27FC236}">
                <a16:creationId xmlns:a16="http://schemas.microsoft.com/office/drawing/2014/main" id="{190EDBFB-3C48-4ED4-BC26-4067B4BAC034}"/>
              </a:ext>
            </a:extLst>
          </p:cNvPr>
          <p:cNvPicPr>
            <a:picLocks noChangeAspect="1"/>
          </p:cNvPicPr>
          <p:nvPr/>
        </p:nvPicPr>
        <p:blipFill>
          <a:blip r:embed="rId2"/>
          <a:stretch>
            <a:fillRect/>
          </a:stretch>
        </p:blipFill>
        <p:spPr>
          <a:xfrm>
            <a:off x="-1" y="1210"/>
            <a:ext cx="12436475" cy="6992103"/>
          </a:xfrm>
          <a:prstGeom prst="rect">
            <a:avLst/>
          </a:prstGeom>
        </p:spPr>
      </p:pic>
      <p:sp>
        <p:nvSpPr>
          <p:cNvPr id="5" name="Rectangle 4">
            <a:extLst>
              <a:ext uri="{FF2B5EF4-FFF2-40B4-BE49-F238E27FC236}">
                <a16:creationId xmlns:a16="http://schemas.microsoft.com/office/drawing/2014/main" id="{9BE7A62D-B486-46E8-8278-93E7D8DB0C96}"/>
              </a:ext>
            </a:extLst>
          </p:cNvPr>
          <p:cNvSpPr/>
          <p:nvPr/>
        </p:nvSpPr>
        <p:spPr bwMode="auto">
          <a:xfrm>
            <a:off x="2027237" y="1516062"/>
            <a:ext cx="1524000" cy="76200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SG"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6946B8C6-0638-44EA-A0E2-5AD1ECFE366E}"/>
              </a:ext>
            </a:extLst>
          </p:cNvPr>
          <p:cNvSpPr/>
          <p:nvPr/>
        </p:nvSpPr>
        <p:spPr bwMode="auto">
          <a:xfrm>
            <a:off x="4999037" y="1527450"/>
            <a:ext cx="1524000" cy="76200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SG"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180500D-6E9D-4C50-9EB1-1712804F9FDD}"/>
              </a:ext>
            </a:extLst>
          </p:cNvPr>
          <p:cNvSpPr/>
          <p:nvPr/>
        </p:nvSpPr>
        <p:spPr bwMode="auto">
          <a:xfrm>
            <a:off x="7818437" y="5626685"/>
            <a:ext cx="1524000" cy="76200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SG"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682835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5525900" y="1321871"/>
            <a:ext cx="260593" cy="359163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GB" sz="1836"/>
          </a:p>
        </p:txBody>
      </p:sp>
      <p:sp>
        <p:nvSpPr>
          <p:cNvPr id="69" name="Rectangle 68"/>
          <p:cNvSpPr/>
          <p:nvPr/>
        </p:nvSpPr>
        <p:spPr>
          <a:xfrm>
            <a:off x="6153711" y="1639687"/>
            <a:ext cx="222048" cy="325301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GB" sz="1836"/>
          </a:p>
        </p:txBody>
      </p:sp>
      <p:sp>
        <p:nvSpPr>
          <p:cNvPr id="70" name="Rectangle 69"/>
          <p:cNvSpPr/>
          <p:nvPr/>
        </p:nvSpPr>
        <p:spPr>
          <a:xfrm>
            <a:off x="6742975" y="3302970"/>
            <a:ext cx="236717" cy="15865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GB" sz="1836"/>
          </a:p>
        </p:txBody>
      </p:sp>
      <p:sp>
        <p:nvSpPr>
          <p:cNvPr id="71" name="Parallelogram 70"/>
          <p:cNvSpPr/>
          <p:nvPr/>
        </p:nvSpPr>
        <p:spPr>
          <a:xfrm>
            <a:off x="4266886" y="4908467"/>
            <a:ext cx="1519608" cy="2310024"/>
          </a:xfrm>
          <a:prstGeom prst="parallelogram">
            <a:avLst>
              <a:gd name="adj" fmla="val 82610"/>
            </a:avLst>
          </a:prstGeom>
          <a:solidFill>
            <a:srgbClr val="C8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GB" sz="1836">
              <a:solidFill>
                <a:srgbClr val="00A1DA"/>
              </a:solidFill>
            </a:endParaRPr>
          </a:p>
        </p:txBody>
      </p:sp>
      <p:sp>
        <p:nvSpPr>
          <p:cNvPr id="72" name="Rectangle 71"/>
          <p:cNvSpPr/>
          <p:nvPr/>
        </p:nvSpPr>
        <p:spPr>
          <a:xfrm>
            <a:off x="6153711" y="4890944"/>
            <a:ext cx="222048" cy="2321845"/>
          </a:xfrm>
          <a:prstGeom prst="rect">
            <a:avLst/>
          </a:prstGeom>
          <a:solidFill>
            <a:srgbClr val="C8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GB" sz="1836">
              <a:solidFill>
                <a:srgbClr val="00A1DA"/>
              </a:solidFill>
            </a:endParaRPr>
          </a:p>
        </p:txBody>
      </p:sp>
      <p:sp>
        <p:nvSpPr>
          <p:cNvPr id="73" name="Parallelogram 72"/>
          <p:cNvSpPr/>
          <p:nvPr/>
        </p:nvSpPr>
        <p:spPr>
          <a:xfrm flipH="1">
            <a:off x="6742976" y="4890945"/>
            <a:ext cx="1346966" cy="2310024"/>
          </a:xfrm>
          <a:prstGeom prst="parallelogram">
            <a:avLst>
              <a:gd name="adj" fmla="val 82610"/>
            </a:avLst>
          </a:prstGeom>
          <a:solidFill>
            <a:srgbClr val="C8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GB" sz="1836">
              <a:solidFill>
                <a:srgbClr val="00A1DA"/>
              </a:solidFill>
            </a:endParaRPr>
          </a:p>
        </p:txBody>
      </p:sp>
      <p:pic>
        <p:nvPicPr>
          <p:cNvPr id="74" name="Picture 7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37214" y="852848"/>
            <a:ext cx="655042" cy="655042"/>
          </a:xfrm>
          <a:prstGeom prst="rect">
            <a:avLst/>
          </a:prstGeom>
        </p:spPr>
      </p:pic>
      <p:pic>
        <p:nvPicPr>
          <p:cNvPr id="76" name="Picture 7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98123" y="612297"/>
            <a:ext cx="516146" cy="516146"/>
          </a:xfrm>
          <a:prstGeom prst="rect">
            <a:avLst/>
          </a:prstGeom>
        </p:spPr>
      </p:pic>
      <p:pic>
        <p:nvPicPr>
          <p:cNvPr id="86" name="Picture 8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80996" y="2658999"/>
            <a:ext cx="560673" cy="560673"/>
          </a:xfrm>
          <a:prstGeom prst="rect">
            <a:avLst/>
          </a:prstGeom>
        </p:spPr>
      </p:pic>
      <p:sp>
        <p:nvSpPr>
          <p:cNvPr id="88" name="Title 3"/>
          <p:cNvSpPr txBox="1">
            <a:spLocks/>
          </p:cNvSpPr>
          <p:nvPr/>
        </p:nvSpPr>
        <p:spPr>
          <a:xfrm>
            <a:off x="721660" y="5310902"/>
            <a:ext cx="11308197" cy="813193"/>
          </a:xfrm>
          <a:prstGeom prst="rect">
            <a:avLst/>
          </a:prstGeom>
          <a:solidFill>
            <a:srgbClr val="E6E6E6"/>
          </a:solidFill>
        </p:spPr>
        <p:txBody>
          <a:bodyPr vert="horz" wrap="square" lIns="149217" tIns="93260" rIns="149217" bIns="9326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384">
              <a:defRPr/>
            </a:pPr>
            <a:r>
              <a:rPr lang="en-US" sz="4488" b="1" spc="-102" dirty="0">
                <a:solidFill>
                  <a:schemeClr val="tx1">
                    <a:lumMod val="65000"/>
                    <a:lumOff val="35000"/>
                  </a:schemeClr>
                </a:solidFill>
                <a:latin typeface="Segoe UI Light"/>
              </a:rPr>
              <a:t>3.6 Million Apps</a:t>
            </a:r>
          </a:p>
        </p:txBody>
      </p:sp>
      <p:sp>
        <p:nvSpPr>
          <p:cNvPr id="91" name="Title 3"/>
          <p:cNvSpPr txBox="1">
            <a:spLocks/>
          </p:cNvSpPr>
          <p:nvPr/>
        </p:nvSpPr>
        <p:spPr>
          <a:xfrm>
            <a:off x="721660" y="640035"/>
            <a:ext cx="4250905" cy="2018964"/>
          </a:xfrm>
          <a:prstGeom prst="rect">
            <a:avLst/>
          </a:prstGeom>
        </p:spPr>
        <p:txBody>
          <a:bodyPr vert="horz" wrap="square" lIns="149217" tIns="93260" rIns="149217" bIns="9326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defRPr/>
            </a:pPr>
            <a:r>
              <a:rPr lang="en-US" sz="4488" b="1" spc="-102" dirty="0">
                <a:solidFill>
                  <a:schemeClr val="tx1">
                    <a:lumMod val="65000"/>
                    <a:lumOff val="35000"/>
                  </a:schemeClr>
                </a:solidFill>
                <a:latin typeface="Segoe UI Light"/>
              </a:rPr>
              <a:t>Total Number</a:t>
            </a:r>
          </a:p>
          <a:p>
            <a:pPr defTabSz="932384">
              <a:defRPr/>
            </a:pPr>
            <a:r>
              <a:rPr lang="en-US" sz="4488" b="1" spc="-102" dirty="0">
                <a:solidFill>
                  <a:schemeClr val="tx1">
                    <a:lumMod val="65000"/>
                    <a:lumOff val="35000"/>
                  </a:schemeClr>
                </a:solidFill>
                <a:latin typeface="Segoe UI Light"/>
              </a:rPr>
              <a:t>of Mobile</a:t>
            </a:r>
          </a:p>
          <a:p>
            <a:pPr defTabSz="932384">
              <a:defRPr/>
            </a:pPr>
            <a:r>
              <a:rPr lang="en-US" sz="4488" b="1" spc="-102" dirty="0">
                <a:solidFill>
                  <a:schemeClr val="tx1">
                    <a:lumMod val="65000"/>
                    <a:lumOff val="35000"/>
                  </a:schemeClr>
                </a:solidFill>
                <a:latin typeface="Segoe UI Light"/>
              </a:rPr>
              <a:t>Apps</a:t>
            </a:r>
          </a:p>
        </p:txBody>
      </p:sp>
    </p:spTree>
    <p:extLst>
      <p:ext uri="{BB962C8B-B14F-4D97-AF65-F5344CB8AC3E}">
        <p14:creationId xmlns:p14="http://schemas.microsoft.com/office/powerpoint/2010/main" val="327964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down)">
                                      <p:cBhvr>
                                        <p:cTn id="7" dur="500"/>
                                        <p:tgtEl>
                                          <p:spTgt spid="7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wipe(down)">
                                      <p:cBhvr>
                                        <p:cTn id="11" dur="500"/>
                                        <p:tgtEl>
                                          <p:spTgt spid="6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fade">
                                      <p:cBhvr>
                                        <p:cTn id="15" dur="500"/>
                                        <p:tgtEl>
                                          <p:spTgt spid="7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wipe(down)">
                                      <p:cBhvr>
                                        <p:cTn id="19" dur="500"/>
                                        <p:tgtEl>
                                          <p:spTgt spid="72"/>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wipe(down)">
                                      <p:cBhvr>
                                        <p:cTn id="23" dur="500"/>
                                        <p:tgtEl>
                                          <p:spTgt spid="6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down)">
                                      <p:cBhvr>
                                        <p:cTn id="31" dur="500"/>
                                        <p:tgtEl>
                                          <p:spTgt spid="73"/>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wipe(down)">
                                      <p:cBhvr>
                                        <p:cTn id="35" dur="500"/>
                                        <p:tgtEl>
                                          <p:spTgt spid="70"/>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86"/>
                                        </p:tgtEl>
                                        <p:attrNameLst>
                                          <p:attrName>style.visibility</p:attrName>
                                        </p:attrNameLst>
                                      </p:cBhvr>
                                      <p:to>
                                        <p:strVal val="visible"/>
                                      </p:to>
                                    </p:set>
                                    <p:animEffect transition="in" filter="wipe(down)">
                                      <p:cBhvr>
                                        <p:cTn id="39" dur="500"/>
                                        <p:tgtEl>
                                          <p:spTgt spid="86"/>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fade">
                                      <p:cBhvr>
                                        <p:cTn id="4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animBg="1"/>
      <p:bldP spid="72" grpId="0" animBg="1"/>
      <p:bldP spid="73" grpId="0" animBg="1"/>
      <p:bldP spid="8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18BA-6C47-42BE-BFA6-D4863278B8A4}"/>
              </a:ext>
            </a:extLst>
          </p:cNvPr>
          <p:cNvSpPr>
            <a:spLocks noGrp="1"/>
          </p:cNvSpPr>
          <p:nvPr>
            <p:ph type="title"/>
          </p:nvPr>
        </p:nvSpPr>
        <p:spPr/>
        <p:txBody>
          <a:bodyPr/>
          <a:lstStyle/>
          <a:p>
            <a:endParaRPr lang="en-SG"/>
          </a:p>
        </p:txBody>
      </p:sp>
      <p:sp>
        <p:nvSpPr>
          <p:cNvPr id="3" name="Text Placeholder 2">
            <a:extLst>
              <a:ext uri="{FF2B5EF4-FFF2-40B4-BE49-F238E27FC236}">
                <a16:creationId xmlns:a16="http://schemas.microsoft.com/office/drawing/2014/main" id="{2EE638CF-6CCA-437F-AD5D-D22772AFCB5C}"/>
              </a:ext>
            </a:extLst>
          </p:cNvPr>
          <p:cNvSpPr>
            <a:spLocks noGrp="1"/>
          </p:cNvSpPr>
          <p:nvPr>
            <p:ph type="body" sz="quarter" idx="12"/>
          </p:nvPr>
        </p:nvSpPr>
        <p:spPr/>
        <p:txBody>
          <a:bodyPr/>
          <a:lstStyle/>
          <a:p>
            <a:endParaRPr lang="en-SG"/>
          </a:p>
        </p:txBody>
      </p:sp>
      <p:pic>
        <p:nvPicPr>
          <p:cNvPr id="4" name="Picture 3">
            <a:extLst>
              <a:ext uri="{FF2B5EF4-FFF2-40B4-BE49-F238E27FC236}">
                <a16:creationId xmlns:a16="http://schemas.microsoft.com/office/drawing/2014/main" id="{0764CBFA-6D89-43BF-99CB-FBC1F8B0F1A0}"/>
              </a:ext>
            </a:extLst>
          </p:cNvPr>
          <p:cNvPicPr>
            <a:picLocks noChangeAspect="1"/>
          </p:cNvPicPr>
          <p:nvPr/>
        </p:nvPicPr>
        <p:blipFill>
          <a:blip r:embed="rId2"/>
          <a:stretch>
            <a:fillRect/>
          </a:stretch>
        </p:blipFill>
        <p:spPr>
          <a:xfrm>
            <a:off x="-1" y="1210"/>
            <a:ext cx="12436475" cy="6992103"/>
          </a:xfrm>
          <a:prstGeom prst="rect">
            <a:avLst/>
          </a:prstGeom>
        </p:spPr>
      </p:pic>
      <p:sp>
        <p:nvSpPr>
          <p:cNvPr id="5" name="Rectangle 4">
            <a:extLst>
              <a:ext uri="{FF2B5EF4-FFF2-40B4-BE49-F238E27FC236}">
                <a16:creationId xmlns:a16="http://schemas.microsoft.com/office/drawing/2014/main" id="{D6F06321-C62B-407C-9B57-2F1FBD1320C9}"/>
              </a:ext>
            </a:extLst>
          </p:cNvPr>
          <p:cNvSpPr/>
          <p:nvPr/>
        </p:nvSpPr>
        <p:spPr bwMode="auto">
          <a:xfrm>
            <a:off x="7132637" y="5402262"/>
            <a:ext cx="2438400" cy="83820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SG"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452599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7B256-DD22-4E41-A68E-586BB5C3782F}"/>
              </a:ext>
            </a:extLst>
          </p:cNvPr>
          <p:cNvSpPr>
            <a:spLocks noGrp="1"/>
          </p:cNvSpPr>
          <p:nvPr>
            <p:ph type="title"/>
          </p:nvPr>
        </p:nvSpPr>
        <p:spPr/>
        <p:txBody>
          <a:bodyPr/>
          <a:lstStyle/>
          <a:p>
            <a:endParaRPr lang="en-MY"/>
          </a:p>
        </p:txBody>
      </p:sp>
      <p:sp>
        <p:nvSpPr>
          <p:cNvPr id="3" name="Text Placeholder 2">
            <a:extLst>
              <a:ext uri="{FF2B5EF4-FFF2-40B4-BE49-F238E27FC236}">
                <a16:creationId xmlns:a16="http://schemas.microsoft.com/office/drawing/2014/main" id="{745C53CA-3F88-476A-983A-3B19653190B6}"/>
              </a:ext>
            </a:extLst>
          </p:cNvPr>
          <p:cNvSpPr>
            <a:spLocks noGrp="1"/>
          </p:cNvSpPr>
          <p:nvPr>
            <p:ph type="body" sz="quarter" idx="12"/>
          </p:nvPr>
        </p:nvSpPr>
        <p:spPr/>
        <p:txBody>
          <a:bodyPr/>
          <a:lstStyle/>
          <a:p>
            <a:endParaRPr lang="en-MY"/>
          </a:p>
        </p:txBody>
      </p:sp>
      <p:pic>
        <p:nvPicPr>
          <p:cNvPr id="4" name="Picture 3">
            <a:extLst>
              <a:ext uri="{FF2B5EF4-FFF2-40B4-BE49-F238E27FC236}">
                <a16:creationId xmlns:a16="http://schemas.microsoft.com/office/drawing/2014/main" id="{32FCAC39-5F78-422D-B7C2-5482FAFD792D}"/>
              </a:ext>
            </a:extLst>
          </p:cNvPr>
          <p:cNvPicPr>
            <a:picLocks noChangeAspect="1"/>
          </p:cNvPicPr>
          <p:nvPr/>
        </p:nvPicPr>
        <p:blipFill rotWithShape="1">
          <a:blip r:embed="rId3"/>
          <a:srcRect l="7723" t="41280" r="5885" b="12947"/>
          <a:stretch/>
        </p:blipFill>
        <p:spPr>
          <a:xfrm>
            <a:off x="92020" y="0"/>
            <a:ext cx="12252433" cy="6773862"/>
          </a:xfrm>
          <a:prstGeom prst="rect">
            <a:avLst/>
          </a:prstGeom>
        </p:spPr>
      </p:pic>
      <p:sp>
        <p:nvSpPr>
          <p:cNvPr id="5" name="Rectangle 4">
            <a:extLst>
              <a:ext uri="{FF2B5EF4-FFF2-40B4-BE49-F238E27FC236}">
                <a16:creationId xmlns:a16="http://schemas.microsoft.com/office/drawing/2014/main" id="{575BE73C-AF32-4A4D-ACBC-2DDF4CC7FBFB}"/>
              </a:ext>
            </a:extLst>
          </p:cNvPr>
          <p:cNvSpPr/>
          <p:nvPr/>
        </p:nvSpPr>
        <p:spPr bwMode="auto">
          <a:xfrm>
            <a:off x="3458421" y="3428270"/>
            <a:ext cx="2971800" cy="457202"/>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SG"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F546B439-2E1A-4668-BF57-F0FA31DB8CA4}"/>
              </a:ext>
            </a:extLst>
          </p:cNvPr>
          <p:cNvSpPr/>
          <p:nvPr/>
        </p:nvSpPr>
        <p:spPr bwMode="auto">
          <a:xfrm>
            <a:off x="2484437" y="3802062"/>
            <a:ext cx="2971800" cy="457202"/>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SG"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88B600FE-8E91-4825-BBB6-54E55EF24712}"/>
              </a:ext>
            </a:extLst>
          </p:cNvPr>
          <p:cNvSpPr/>
          <p:nvPr/>
        </p:nvSpPr>
        <p:spPr bwMode="auto">
          <a:xfrm>
            <a:off x="3970337" y="4259264"/>
            <a:ext cx="2971800" cy="457202"/>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SG"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BE6E23B4-1DE6-4313-9A73-8F9FD21299B2}"/>
              </a:ext>
            </a:extLst>
          </p:cNvPr>
          <p:cNvSpPr/>
          <p:nvPr/>
        </p:nvSpPr>
        <p:spPr bwMode="auto">
          <a:xfrm>
            <a:off x="7818437" y="5171644"/>
            <a:ext cx="3810000" cy="6124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SG" sz="2400" dirty="0" err="1">
                <a:gradFill>
                  <a:gsLst>
                    <a:gs pos="0">
                      <a:srgbClr val="FFFFFF"/>
                    </a:gs>
                    <a:gs pos="100000">
                      <a:srgbClr val="FFFFFF"/>
                    </a:gs>
                  </a:gsLst>
                  <a:lin ang="5400000" scaled="0"/>
                </a:gradFill>
                <a:ea typeface="Segoe UI" pitchFamily="34" charset="0"/>
                <a:cs typeface="Segoe UI" pitchFamily="34" charset="0"/>
              </a:rPr>
              <a:t>QnAAuthKey</a:t>
            </a:r>
            <a:endParaRPr lang="en-SG"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E427261E-1125-4A50-B7A3-F6DF8621EC86}"/>
              </a:ext>
            </a:extLst>
          </p:cNvPr>
          <p:cNvSpPr/>
          <p:nvPr/>
        </p:nvSpPr>
        <p:spPr bwMode="auto">
          <a:xfrm>
            <a:off x="6430221" y="1663599"/>
            <a:ext cx="3810000" cy="6124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SG" sz="2400" dirty="0" err="1">
                <a:gradFill>
                  <a:gsLst>
                    <a:gs pos="0">
                      <a:srgbClr val="FFFFFF"/>
                    </a:gs>
                    <a:gs pos="100000">
                      <a:srgbClr val="FFFFFF"/>
                    </a:gs>
                  </a:gsLst>
                  <a:lin ang="5400000" scaled="0"/>
                </a:gradFill>
                <a:ea typeface="Segoe UI" pitchFamily="34" charset="0"/>
                <a:cs typeface="Segoe UI" pitchFamily="34" charset="0"/>
              </a:rPr>
              <a:t>QnAKnowledgebaseId</a:t>
            </a:r>
            <a:endParaRPr lang="en-SG"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57DB9A4C-AC88-4B0A-9A33-4C3D6AFF2B7D}"/>
              </a:ext>
            </a:extLst>
          </p:cNvPr>
          <p:cNvSpPr/>
          <p:nvPr/>
        </p:nvSpPr>
        <p:spPr bwMode="auto">
          <a:xfrm>
            <a:off x="579437" y="5666546"/>
            <a:ext cx="3810000" cy="6124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SG" sz="2400" dirty="0" err="1">
                <a:gradFill>
                  <a:gsLst>
                    <a:gs pos="0">
                      <a:srgbClr val="FFFFFF"/>
                    </a:gs>
                    <a:gs pos="100000">
                      <a:srgbClr val="FFFFFF"/>
                    </a:gs>
                  </a:gsLst>
                  <a:lin ang="5400000" scaled="0"/>
                </a:gradFill>
                <a:ea typeface="Segoe UI" pitchFamily="34" charset="0"/>
                <a:cs typeface="Segoe UI" pitchFamily="34" charset="0"/>
              </a:rPr>
              <a:t>QnAEndpointHostName</a:t>
            </a:r>
            <a:endParaRPr lang="en-SG"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393E1A89-745D-422D-8877-4F9CCC4CAF53}"/>
              </a:ext>
            </a:extLst>
          </p:cNvPr>
          <p:cNvCxnSpPr/>
          <p:nvPr/>
        </p:nvCxnSpPr>
        <p:spPr>
          <a:xfrm flipH="1">
            <a:off x="5608637" y="2276012"/>
            <a:ext cx="821584" cy="1152258"/>
          </a:xfrm>
          <a:prstGeom prst="straightConnector1">
            <a:avLst/>
          </a:prstGeom>
          <a:ln>
            <a:solidFill>
              <a:srgbClr val="FF0000"/>
            </a:solidFill>
            <a:headEnd type="none"/>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7F47E5C1-7490-4F22-90AA-CACA6F767368}"/>
              </a:ext>
            </a:extLst>
          </p:cNvPr>
          <p:cNvCxnSpPr/>
          <p:nvPr/>
        </p:nvCxnSpPr>
        <p:spPr>
          <a:xfrm flipH="1">
            <a:off x="2103435" y="4259264"/>
            <a:ext cx="381002" cy="140728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AF61F76-D5BD-4EB6-ADCA-083691BE1EF8}"/>
              </a:ext>
            </a:extLst>
          </p:cNvPr>
          <p:cNvCxnSpPr/>
          <p:nvPr/>
        </p:nvCxnSpPr>
        <p:spPr>
          <a:xfrm>
            <a:off x="6942137" y="4716466"/>
            <a:ext cx="876300" cy="45517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44951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D6E70-732A-4A00-A1EE-20B0A903D053}"/>
              </a:ext>
            </a:extLst>
          </p:cNvPr>
          <p:cNvSpPr>
            <a:spLocks noGrp="1"/>
          </p:cNvSpPr>
          <p:nvPr>
            <p:ph type="title"/>
          </p:nvPr>
        </p:nvSpPr>
        <p:spPr/>
        <p:txBody>
          <a:bodyPr/>
          <a:lstStyle/>
          <a:p>
            <a:endParaRPr lang="en-MY"/>
          </a:p>
        </p:txBody>
      </p:sp>
      <p:sp>
        <p:nvSpPr>
          <p:cNvPr id="3" name="Text Placeholder 2">
            <a:extLst>
              <a:ext uri="{FF2B5EF4-FFF2-40B4-BE49-F238E27FC236}">
                <a16:creationId xmlns:a16="http://schemas.microsoft.com/office/drawing/2014/main" id="{31F45D62-38E2-41EB-A1B6-3C300430B3CC}"/>
              </a:ext>
            </a:extLst>
          </p:cNvPr>
          <p:cNvSpPr>
            <a:spLocks noGrp="1"/>
          </p:cNvSpPr>
          <p:nvPr>
            <p:ph type="body" sz="quarter" idx="12"/>
          </p:nvPr>
        </p:nvSpPr>
        <p:spPr/>
        <p:txBody>
          <a:bodyPr/>
          <a:lstStyle/>
          <a:p>
            <a:endParaRPr lang="en-MY"/>
          </a:p>
        </p:txBody>
      </p:sp>
      <p:pic>
        <p:nvPicPr>
          <p:cNvPr id="5" name="Picture 4">
            <a:extLst>
              <a:ext uri="{FF2B5EF4-FFF2-40B4-BE49-F238E27FC236}">
                <a16:creationId xmlns:a16="http://schemas.microsoft.com/office/drawing/2014/main" id="{6BDE8DA8-C8D7-43E2-83B5-37A189087B97}"/>
              </a:ext>
            </a:extLst>
          </p:cNvPr>
          <p:cNvPicPr>
            <a:picLocks noChangeAspect="1"/>
          </p:cNvPicPr>
          <p:nvPr/>
        </p:nvPicPr>
        <p:blipFill>
          <a:blip r:embed="rId3"/>
          <a:stretch>
            <a:fillRect/>
          </a:stretch>
        </p:blipFill>
        <p:spPr>
          <a:xfrm>
            <a:off x="-1" y="1210"/>
            <a:ext cx="12436475" cy="6992103"/>
          </a:xfrm>
          <a:prstGeom prst="rect">
            <a:avLst/>
          </a:prstGeom>
        </p:spPr>
      </p:pic>
      <p:sp>
        <p:nvSpPr>
          <p:cNvPr id="6" name="Rectangle 5">
            <a:extLst>
              <a:ext uri="{FF2B5EF4-FFF2-40B4-BE49-F238E27FC236}">
                <a16:creationId xmlns:a16="http://schemas.microsoft.com/office/drawing/2014/main" id="{7A74CEC5-C31B-456D-BFA8-F3FC50A18872}"/>
              </a:ext>
            </a:extLst>
          </p:cNvPr>
          <p:cNvSpPr/>
          <p:nvPr/>
        </p:nvSpPr>
        <p:spPr bwMode="auto">
          <a:xfrm>
            <a:off x="4541837" y="3344862"/>
            <a:ext cx="4495800" cy="121920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SG"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6C7721D4-C2EB-4927-8C0E-A57807CC20F0}"/>
              </a:ext>
            </a:extLst>
          </p:cNvPr>
          <p:cNvSpPr/>
          <p:nvPr/>
        </p:nvSpPr>
        <p:spPr bwMode="auto">
          <a:xfrm>
            <a:off x="1951037" y="5784057"/>
            <a:ext cx="2590800" cy="609602"/>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SG"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547924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AAEEE-4AE3-465A-AE3E-680EF09DD9D4}"/>
              </a:ext>
            </a:extLst>
          </p:cNvPr>
          <p:cNvSpPr>
            <a:spLocks noGrp="1"/>
          </p:cNvSpPr>
          <p:nvPr>
            <p:ph type="title"/>
          </p:nvPr>
        </p:nvSpPr>
        <p:spPr/>
        <p:txBody>
          <a:bodyPr/>
          <a:lstStyle/>
          <a:p>
            <a:endParaRPr lang="en-SG"/>
          </a:p>
        </p:txBody>
      </p:sp>
      <p:sp>
        <p:nvSpPr>
          <p:cNvPr id="3" name="Text Placeholder 2">
            <a:extLst>
              <a:ext uri="{FF2B5EF4-FFF2-40B4-BE49-F238E27FC236}">
                <a16:creationId xmlns:a16="http://schemas.microsoft.com/office/drawing/2014/main" id="{FF7F3848-E36C-4864-80F3-AB303A9935FE}"/>
              </a:ext>
            </a:extLst>
          </p:cNvPr>
          <p:cNvSpPr>
            <a:spLocks noGrp="1"/>
          </p:cNvSpPr>
          <p:nvPr>
            <p:ph type="body" sz="quarter" idx="12"/>
          </p:nvPr>
        </p:nvSpPr>
        <p:spPr/>
        <p:txBody>
          <a:bodyPr/>
          <a:lstStyle/>
          <a:p>
            <a:endParaRPr lang="en-SG"/>
          </a:p>
        </p:txBody>
      </p:sp>
      <p:pic>
        <p:nvPicPr>
          <p:cNvPr id="4" name="Picture 3">
            <a:extLst>
              <a:ext uri="{FF2B5EF4-FFF2-40B4-BE49-F238E27FC236}">
                <a16:creationId xmlns:a16="http://schemas.microsoft.com/office/drawing/2014/main" id="{823BC3DD-6CA4-410B-BF04-7D7796265682}"/>
              </a:ext>
            </a:extLst>
          </p:cNvPr>
          <p:cNvPicPr>
            <a:picLocks noChangeAspect="1"/>
          </p:cNvPicPr>
          <p:nvPr/>
        </p:nvPicPr>
        <p:blipFill>
          <a:blip r:embed="rId2"/>
          <a:stretch>
            <a:fillRect/>
          </a:stretch>
        </p:blipFill>
        <p:spPr>
          <a:xfrm>
            <a:off x="-1" y="1210"/>
            <a:ext cx="12436475" cy="6992103"/>
          </a:xfrm>
          <a:prstGeom prst="rect">
            <a:avLst/>
          </a:prstGeom>
        </p:spPr>
      </p:pic>
      <p:sp>
        <p:nvSpPr>
          <p:cNvPr id="5" name="Rectangle 4">
            <a:extLst>
              <a:ext uri="{FF2B5EF4-FFF2-40B4-BE49-F238E27FC236}">
                <a16:creationId xmlns:a16="http://schemas.microsoft.com/office/drawing/2014/main" id="{9BB2577C-3235-45BF-8487-4A544D6A33EA}"/>
              </a:ext>
            </a:extLst>
          </p:cNvPr>
          <p:cNvSpPr/>
          <p:nvPr/>
        </p:nvSpPr>
        <p:spPr bwMode="auto">
          <a:xfrm>
            <a:off x="1874837" y="3725862"/>
            <a:ext cx="2743200" cy="83820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SG"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50646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79F552-E35A-4A40-BDE0-16164E1738B5}"/>
              </a:ext>
            </a:extLst>
          </p:cNvPr>
          <p:cNvSpPr>
            <a:spLocks noGrp="1"/>
          </p:cNvSpPr>
          <p:nvPr>
            <p:ph type="title"/>
          </p:nvPr>
        </p:nvSpPr>
        <p:spPr/>
        <p:txBody>
          <a:bodyPr/>
          <a:lstStyle/>
          <a:p>
            <a:r>
              <a:rPr lang="en-MY" dirty="0"/>
              <a:t>References </a:t>
            </a:r>
          </a:p>
        </p:txBody>
      </p:sp>
      <p:sp>
        <p:nvSpPr>
          <p:cNvPr id="5" name="Content Placeholder 4">
            <a:extLst>
              <a:ext uri="{FF2B5EF4-FFF2-40B4-BE49-F238E27FC236}">
                <a16:creationId xmlns:a16="http://schemas.microsoft.com/office/drawing/2014/main" id="{E03F0BAB-203E-49CA-AA59-6998B50C1819}"/>
              </a:ext>
            </a:extLst>
          </p:cNvPr>
          <p:cNvSpPr>
            <a:spLocks noGrp="1"/>
          </p:cNvSpPr>
          <p:nvPr>
            <p:ph idx="1"/>
          </p:nvPr>
        </p:nvSpPr>
        <p:spPr/>
        <p:txBody>
          <a:bodyPr/>
          <a:lstStyle/>
          <a:p>
            <a:r>
              <a:rPr lang="en-MY" dirty="0"/>
              <a:t>Twitter : @</a:t>
            </a:r>
            <a:r>
              <a:rPr lang="en-MY" dirty="0" err="1"/>
              <a:t>CheahEngSoon</a:t>
            </a:r>
            <a:endParaRPr lang="en-MY" dirty="0"/>
          </a:p>
          <a:p>
            <a:r>
              <a:rPr lang="en-MY" dirty="0"/>
              <a:t>YouTube Channel :</a:t>
            </a:r>
          </a:p>
          <a:p>
            <a:pPr marL="0" indent="0">
              <a:buNone/>
            </a:pPr>
            <a:r>
              <a:rPr lang="en-MY" altLang="ko-KR" dirty="0">
                <a:latin typeface="Arial" pitchFamily="34" charset="0"/>
                <a:cs typeface="Arial" pitchFamily="34" charset="0"/>
                <a:hlinkClick r:id="rId3"/>
              </a:rPr>
              <a:t>http://bit.ly/engsoonyoutube</a:t>
            </a:r>
            <a:endParaRPr lang="en-MY" altLang="ko-KR" dirty="0">
              <a:latin typeface="Arial" pitchFamily="34" charset="0"/>
              <a:cs typeface="Arial" pitchFamily="34" charset="0"/>
            </a:endParaRPr>
          </a:p>
          <a:p>
            <a:r>
              <a:rPr lang="en-MY" altLang="ko-KR" dirty="0">
                <a:latin typeface="Arial" pitchFamily="34" charset="0"/>
                <a:cs typeface="Arial" pitchFamily="34" charset="0"/>
              </a:rPr>
              <a:t>Email : </a:t>
            </a:r>
            <a:r>
              <a:rPr lang="en-MY" altLang="ko-KR" dirty="0">
                <a:latin typeface="Arial" pitchFamily="34" charset="0"/>
                <a:cs typeface="Arial" pitchFamily="34" charset="0"/>
                <a:hlinkClick r:id="rId4"/>
              </a:rPr>
              <a:t>cheahengsoon@live.com.my</a:t>
            </a:r>
            <a:endParaRPr lang="en-MY" altLang="ko-KR" dirty="0">
              <a:latin typeface="Arial" pitchFamily="34" charset="0"/>
              <a:cs typeface="Arial" pitchFamily="34" charset="0"/>
            </a:endParaRPr>
          </a:p>
          <a:p>
            <a:r>
              <a:rPr lang="en-MY" altLang="ko-KR" dirty="0">
                <a:latin typeface="Arial" pitchFamily="34" charset="0"/>
                <a:cs typeface="Arial" pitchFamily="34" charset="0"/>
              </a:rPr>
              <a:t>Blogs:</a:t>
            </a:r>
          </a:p>
          <a:p>
            <a:r>
              <a:rPr lang="en-MY" altLang="ko-KR" dirty="0">
                <a:latin typeface="Arial" pitchFamily="34" charset="0"/>
                <a:cs typeface="Arial" pitchFamily="34" charset="0"/>
                <a:hlinkClick r:id="rId5"/>
              </a:rPr>
              <a:t>http://www.techconnect.io/</a:t>
            </a:r>
            <a:endParaRPr lang="en-MY" altLang="ko-KR" dirty="0">
              <a:latin typeface="Arial" pitchFamily="34" charset="0"/>
              <a:cs typeface="Arial" pitchFamily="34" charset="0"/>
            </a:endParaRPr>
          </a:p>
          <a:p>
            <a:endParaRPr lang="en-MY" dirty="0"/>
          </a:p>
        </p:txBody>
      </p:sp>
    </p:spTree>
    <p:extLst>
      <p:ext uri="{BB962C8B-B14F-4D97-AF65-F5344CB8AC3E}">
        <p14:creationId xmlns:p14="http://schemas.microsoft.com/office/powerpoint/2010/main" val="429429160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960437" y="6338301"/>
            <a:ext cx="808235" cy="313932"/>
          </a:xfrm>
          <a:prstGeom prst="rect">
            <a:avLst/>
          </a:prstGeom>
        </p:spPr>
        <p:txBody>
          <a:bodyPr wrap="none">
            <a:spAutoFit/>
          </a:bodyPr>
          <a:lstStyle/>
          <a:p>
            <a:pPr defTabSz="932597">
              <a:lnSpc>
                <a:spcPct val="90000"/>
              </a:lnSpc>
              <a:spcAft>
                <a:spcPts val="600"/>
              </a:spcAft>
              <a:defRPr/>
            </a:pPr>
            <a:r>
              <a:rPr lang="en-US" sz="1600" kern="0" dirty="0"/>
              <a:t>Twitter</a:t>
            </a:r>
          </a:p>
        </p:txBody>
      </p:sp>
      <p:sp>
        <p:nvSpPr>
          <p:cNvPr id="4" name="Rectangle 3"/>
          <p:cNvSpPr/>
          <p:nvPr/>
        </p:nvSpPr>
        <p:spPr>
          <a:xfrm>
            <a:off x="959164" y="1516062"/>
            <a:ext cx="11030923" cy="3982629"/>
          </a:xfrm>
          <a:prstGeom prst="rect">
            <a:avLst/>
          </a:prstGeom>
        </p:spPr>
        <p:txBody>
          <a:bodyPr wrap="square">
            <a:spAutoFit/>
          </a:bodyPr>
          <a:lstStyle/>
          <a:p>
            <a:pPr marL="457200" lvl="0" indent="-457200" defTabSz="932293" fontAlgn="base">
              <a:lnSpc>
                <a:spcPct val="95000"/>
              </a:lnSpc>
              <a:spcBef>
                <a:spcPct val="0"/>
              </a:spcBef>
              <a:spcAft>
                <a:spcPts val="1199"/>
              </a:spcAft>
              <a:buFont typeface="Arial" panose="020B0604020202020204" pitchFamily="34" charset="0"/>
              <a:buChar char="•"/>
              <a:defRPr/>
            </a:pPr>
            <a:r>
              <a:rPr lang="en-GB" sz="3200" b="1" kern="0" spc="-100" dirty="0">
                <a:ln w="3175">
                  <a:noFill/>
                </a:ln>
                <a:ea typeface="Segoe UI" pitchFamily="34" charset="0"/>
                <a:cs typeface="Segoe UI" pitchFamily="34" charset="0"/>
              </a:rPr>
              <a:t>dev.botframework.com</a:t>
            </a:r>
          </a:p>
          <a:p>
            <a:pPr marL="457200" lvl="0" indent="-457200" defTabSz="932293" fontAlgn="base">
              <a:lnSpc>
                <a:spcPct val="95000"/>
              </a:lnSpc>
              <a:spcBef>
                <a:spcPct val="0"/>
              </a:spcBef>
              <a:spcAft>
                <a:spcPts val="1199"/>
              </a:spcAft>
              <a:buFont typeface="Arial" panose="020B0604020202020204" pitchFamily="34" charset="0"/>
              <a:buChar char="•"/>
              <a:defRPr/>
            </a:pPr>
            <a:r>
              <a:rPr lang="en-GB" sz="3200" b="1" kern="0" spc="-100" dirty="0">
                <a:ln w="3175">
                  <a:noFill/>
                </a:ln>
                <a:ea typeface="Segoe UI" pitchFamily="34" charset="0"/>
                <a:cs typeface="Segoe UI" pitchFamily="34" charset="0"/>
              </a:rPr>
              <a:t>microsoft.com/cognitive-services</a:t>
            </a:r>
          </a:p>
          <a:p>
            <a:pPr marL="457200" indent="-457200" defTabSz="932293" fontAlgn="base">
              <a:lnSpc>
                <a:spcPct val="95000"/>
              </a:lnSpc>
              <a:spcBef>
                <a:spcPct val="0"/>
              </a:spcBef>
              <a:spcAft>
                <a:spcPts val="1199"/>
              </a:spcAft>
              <a:buFont typeface="Arial" panose="020B0604020202020204" pitchFamily="34" charset="0"/>
              <a:buChar char="•"/>
              <a:defRPr/>
            </a:pPr>
            <a:r>
              <a:rPr lang="en-US" sz="3200" b="1" dirty="0"/>
              <a:t>http://github.com//busbhttps://github.com/MSFTImagine/computerscience/tree/master/Tech%20Talks/BusBot</a:t>
            </a:r>
          </a:p>
          <a:p>
            <a:pPr marL="457200" lvl="0" indent="-457200" defTabSz="932293" fontAlgn="base">
              <a:lnSpc>
                <a:spcPct val="95000"/>
              </a:lnSpc>
              <a:spcBef>
                <a:spcPct val="0"/>
              </a:spcBef>
              <a:spcAft>
                <a:spcPts val="1199"/>
              </a:spcAft>
              <a:buFont typeface="Arial" panose="020B0604020202020204" pitchFamily="34" charset="0"/>
              <a:buChar char="•"/>
              <a:defRPr/>
            </a:pPr>
            <a:endParaRPr lang="en-GB" sz="3200" b="1" kern="0" spc="-100" dirty="0">
              <a:ln w="3175">
                <a:noFill/>
              </a:ln>
              <a:ea typeface="Segoe UI" pitchFamily="34" charset="0"/>
              <a:cs typeface="Segoe UI" pitchFamily="34" charset="0"/>
            </a:endParaRPr>
          </a:p>
          <a:p>
            <a:pPr marL="457200" lvl="0" indent="-457200" defTabSz="932293" fontAlgn="base">
              <a:lnSpc>
                <a:spcPct val="95000"/>
              </a:lnSpc>
              <a:spcBef>
                <a:spcPct val="0"/>
              </a:spcBef>
              <a:spcAft>
                <a:spcPts val="1199"/>
              </a:spcAft>
              <a:buFont typeface="Arial" panose="020B0604020202020204" pitchFamily="34" charset="0"/>
              <a:buChar char="•"/>
              <a:defRPr/>
            </a:pPr>
            <a:endParaRPr lang="en-GB" sz="3200" b="1" kern="0" spc="-100" dirty="0">
              <a:ln w="3175">
                <a:noFill/>
              </a:ln>
              <a:ea typeface="Segoe UI" pitchFamily="34" charset="0"/>
              <a:cs typeface="Segoe UI"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0750" y="6010862"/>
            <a:ext cx="776977" cy="776977"/>
          </a:xfrm>
          <a:prstGeom prst="rect">
            <a:avLst/>
          </a:prstGeom>
        </p:spPr>
      </p:pic>
      <p:sp>
        <p:nvSpPr>
          <p:cNvPr id="12" name="TextBox 11"/>
          <p:cNvSpPr txBox="1"/>
          <p:nvPr/>
        </p:nvSpPr>
        <p:spPr>
          <a:xfrm>
            <a:off x="9145772" y="6110382"/>
            <a:ext cx="2844316" cy="544722"/>
          </a:xfrm>
          <a:prstGeom prst="rect">
            <a:avLst/>
          </a:prstGeom>
          <a:noFill/>
        </p:spPr>
        <p:txBody>
          <a:bodyPr wrap="none" lIns="182854" tIns="146283" rIns="182854" bIns="146283" rtlCol="0">
            <a:spAutoFit/>
          </a:bodyPr>
          <a:lstStyle/>
          <a:p>
            <a:pPr defTabSz="932597">
              <a:lnSpc>
                <a:spcPct val="90000"/>
              </a:lnSpc>
              <a:spcAft>
                <a:spcPts val="600"/>
              </a:spcAft>
              <a:defRPr/>
            </a:pPr>
            <a:r>
              <a:rPr lang="en-US" kern="0" dirty="0"/>
              <a:t>www.botframework.com</a:t>
            </a:r>
          </a:p>
        </p:txBody>
      </p:sp>
    </p:spTree>
    <p:extLst>
      <p:ext uri="{BB962C8B-B14F-4D97-AF65-F5344CB8AC3E}">
        <p14:creationId xmlns:p14="http://schemas.microsoft.com/office/powerpoint/2010/main" val="2126584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07158" y="2691781"/>
            <a:ext cx="560673" cy="560673"/>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68300" y="1942368"/>
            <a:ext cx="599531" cy="599531"/>
          </a:xfrm>
          <a:prstGeom prst="rect">
            <a:avLst/>
          </a:prstGeom>
        </p:spPr>
      </p:pic>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07158" y="3399090"/>
            <a:ext cx="610633" cy="610633"/>
          </a:xfrm>
          <a:prstGeom prst="rect">
            <a:avLst/>
          </a:prstGeom>
        </p:spPr>
      </p:pic>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37689" y="4156359"/>
            <a:ext cx="549570" cy="549570"/>
          </a:xfrm>
          <a:prstGeom prst="rect">
            <a:avLst/>
          </a:prstGeom>
        </p:spPr>
      </p:pic>
      <p:pic>
        <p:nvPicPr>
          <p:cNvPr id="15" name="Picture 1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907158" y="4951124"/>
            <a:ext cx="538467" cy="538467"/>
          </a:xfrm>
          <a:prstGeom prst="rect">
            <a:avLst/>
          </a:prstGeom>
        </p:spPr>
      </p:pic>
      <p:pic>
        <p:nvPicPr>
          <p:cNvPr id="16" name="Picture 1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734288" y="1986544"/>
            <a:ext cx="555354" cy="555354"/>
          </a:xfrm>
          <a:prstGeom prst="rect">
            <a:avLst/>
          </a:prstGeom>
        </p:spPr>
      </p:pic>
      <p:pic>
        <p:nvPicPr>
          <p:cNvPr id="17" name="Picture 1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734288" y="2680678"/>
            <a:ext cx="582877" cy="582877"/>
          </a:xfrm>
          <a:prstGeom prst="rect">
            <a:avLst/>
          </a:prstGeom>
        </p:spPr>
      </p:pic>
      <p:pic>
        <p:nvPicPr>
          <p:cNvPr id="18" name="Picture 1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717635" y="3393539"/>
            <a:ext cx="616184" cy="616184"/>
          </a:xfrm>
          <a:prstGeom prst="rect">
            <a:avLst/>
          </a:prstGeom>
        </p:spPr>
      </p:pic>
      <p:pic>
        <p:nvPicPr>
          <p:cNvPr id="19" name="Picture 1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775921" y="4206320"/>
            <a:ext cx="499609" cy="499609"/>
          </a:xfrm>
          <a:prstGeom prst="rect">
            <a:avLst/>
          </a:prstGeom>
        </p:spPr>
      </p:pic>
      <p:pic>
        <p:nvPicPr>
          <p:cNvPr id="20" name="Picture 1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717635" y="4834549"/>
            <a:ext cx="655043" cy="655043"/>
          </a:xfrm>
          <a:prstGeom prst="rect">
            <a:avLst/>
          </a:prstGeom>
        </p:spPr>
      </p:pic>
      <p:sp>
        <p:nvSpPr>
          <p:cNvPr id="21" name="TextBox 21"/>
          <p:cNvSpPr txBox="1"/>
          <p:nvPr/>
        </p:nvSpPr>
        <p:spPr>
          <a:xfrm>
            <a:off x="1496199" y="2053790"/>
            <a:ext cx="309326" cy="38230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r>
              <a:rPr lang="en-GB" sz="1836" dirty="0">
                <a:solidFill>
                  <a:schemeClr val="bg2">
                    <a:lumMod val="50000"/>
                  </a:schemeClr>
                </a:solidFill>
              </a:rPr>
              <a:t>1</a:t>
            </a:r>
          </a:p>
        </p:txBody>
      </p:sp>
      <p:sp>
        <p:nvSpPr>
          <p:cNvPr id="22" name="TextBox 22"/>
          <p:cNvSpPr txBox="1"/>
          <p:nvPr/>
        </p:nvSpPr>
        <p:spPr>
          <a:xfrm>
            <a:off x="1507301" y="2763838"/>
            <a:ext cx="309326" cy="38230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r>
              <a:rPr lang="en-GB" sz="1836" dirty="0">
                <a:solidFill>
                  <a:schemeClr val="bg2">
                    <a:lumMod val="50000"/>
                  </a:schemeClr>
                </a:solidFill>
              </a:rPr>
              <a:t>2</a:t>
            </a:r>
          </a:p>
        </p:txBody>
      </p:sp>
      <p:sp>
        <p:nvSpPr>
          <p:cNvPr id="23" name="TextBox 23"/>
          <p:cNvSpPr txBox="1"/>
          <p:nvPr/>
        </p:nvSpPr>
        <p:spPr>
          <a:xfrm>
            <a:off x="1496199" y="3513288"/>
            <a:ext cx="309326" cy="38230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r>
              <a:rPr lang="en-GB" sz="1836" dirty="0">
                <a:solidFill>
                  <a:schemeClr val="bg2">
                    <a:lumMod val="50000"/>
                  </a:schemeClr>
                </a:solidFill>
              </a:rPr>
              <a:t>3</a:t>
            </a:r>
          </a:p>
        </p:txBody>
      </p:sp>
      <p:sp>
        <p:nvSpPr>
          <p:cNvPr id="24" name="TextBox 24"/>
          <p:cNvSpPr txBox="1"/>
          <p:nvPr/>
        </p:nvSpPr>
        <p:spPr>
          <a:xfrm>
            <a:off x="1496199" y="4262738"/>
            <a:ext cx="309326" cy="38230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r>
              <a:rPr lang="en-GB" sz="1836" dirty="0">
                <a:solidFill>
                  <a:schemeClr val="bg2">
                    <a:lumMod val="50000"/>
                  </a:schemeClr>
                </a:solidFill>
              </a:rPr>
              <a:t>4</a:t>
            </a:r>
          </a:p>
        </p:txBody>
      </p:sp>
      <p:sp>
        <p:nvSpPr>
          <p:cNvPr id="25" name="TextBox 25"/>
          <p:cNvSpPr txBox="1"/>
          <p:nvPr/>
        </p:nvSpPr>
        <p:spPr>
          <a:xfrm>
            <a:off x="1507301" y="4975807"/>
            <a:ext cx="309326" cy="38230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r>
              <a:rPr lang="en-GB" sz="1836" dirty="0">
                <a:solidFill>
                  <a:schemeClr val="bg2">
                    <a:lumMod val="50000"/>
                  </a:schemeClr>
                </a:solidFill>
              </a:rPr>
              <a:t>5</a:t>
            </a:r>
          </a:p>
        </p:txBody>
      </p:sp>
      <p:sp>
        <p:nvSpPr>
          <p:cNvPr id="26" name="TextBox 26"/>
          <p:cNvSpPr txBox="1"/>
          <p:nvPr/>
        </p:nvSpPr>
        <p:spPr>
          <a:xfrm>
            <a:off x="3372677" y="2136636"/>
            <a:ext cx="309326" cy="38230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r>
              <a:rPr lang="en-GB" sz="1836" dirty="0">
                <a:solidFill>
                  <a:schemeClr val="bg2">
                    <a:lumMod val="50000"/>
                  </a:schemeClr>
                </a:solidFill>
              </a:rPr>
              <a:t>6</a:t>
            </a:r>
          </a:p>
        </p:txBody>
      </p:sp>
      <p:sp>
        <p:nvSpPr>
          <p:cNvPr id="27" name="TextBox 27"/>
          <p:cNvSpPr txBox="1"/>
          <p:nvPr/>
        </p:nvSpPr>
        <p:spPr>
          <a:xfrm>
            <a:off x="3372677" y="2783775"/>
            <a:ext cx="309326" cy="38230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r>
              <a:rPr lang="en-GB" sz="1836" dirty="0">
                <a:solidFill>
                  <a:schemeClr val="bg2">
                    <a:lumMod val="50000"/>
                  </a:schemeClr>
                </a:solidFill>
              </a:rPr>
              <a:t>7</a:t>
            </a:r>
          </a:p>
        </p:txBody>
      </p:sp>
      <p:sp>
        <p:nvSpPr>
          <p:cNvPr id="28" name="TextBox 28"/>
          <p:cNvSpPr txBox="1"/>
          <p:nvPr/>
        </p:nvSpPr>
        <p:spPr>
          <a:xfrm>
            <a:off x="3379816" y="3485592"/>
            <a:ext cx="309326" cy="38230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r>
              <a:rPr lang="en-GB" sz="1836" dirty="0">
                <a:solidFill>
                  <a:schemeClr val="bg2">
                    <a:lumMod val="50000"/>
                  </a:schemeClr>
                </a:solidFill>
              </a:rPr>
              <a:t>8</a:t>
            </a:r>
          </a:p>
        </p:txBody>
      </p:sp>
      <p:sp>
        <p:nvSpPr>
          <p:cNvPr id="29" name="TextBox 29"/>
          <p:cNvSpPr txBox="1"/>
          <p:nvPr/>
        </p:nvSpPr>
        <p:spPr>
          <a:xfrm>
            <a:off x="3379816" y="4262738"/>
            <a:ext cx="309326" cy="38230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r>
              <a:rPr lang="en-GB" sz="1836" dirty="0">
                <a:solidFill>
                  <a:schemeClr val="bg2">
                    <a:lumMod val="50000"/>
                  </a:schemeClr>
                </a:solidFill>
              </a:rPr>
              <a:t>9</a:t>
            </a:r>
          </a:p>
        </p:txBody>
      </p:sp>
      <p:sp>
        <p:nvSpPr>
          <p:cNvPr id="30" name="TextBox 30"/>
          <p:cNvSpPr txBox="1"/>
          <p:nvPr/>
        </p:nvSpPr>
        <p:spPr>
          <a:xfrm>
            <a:off x="3379816" y="5030571"/>
            <a:ext cx="430309" cy="38230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r>
              <a:rPr lang="en-GB" sz="1836" dirty="0">
                <a:solidFill>
                  <a:schemeClr val="bg2">
                    <a:lumMod val="50000"/>
                  </a:schemeClr>
                </a:solidFill>
              </a:rPr>
              <a:t>10</a:t>
            </a:r>
          </a:p>
        </p:txBody>
      </p:sp>
      <p:sp>
        <p:nvSpPr>
          <p:cNvPr id="31" name="TextBox 31"/>
          <p:cNvSpPr txBox="1"/>
          <p:nvPr/>
        </p:nvSpPr>
        <p:spPr>
          <a:xfrm>
            <a:off x="1661147" y="1018599"/>
            <a:ext cx="2401101" cy="55037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r>
              <a:rPr lang="en-GB" sz="1836" dirty="0">
                <a:solidFill>
                  <a:schemeClr val="bg2">
                    <a:lumMod val="50000"/>
                  </a:schemeClr>
                </a:solidFill>
              </a:rPr>
              <a:t>Monthly Mobile Usage</a:t>
            </a:r>
            <a:br>
              <a:rPr lang="en-GB" sz="1836" dirty="0">
                <a:solidFill>
                  <a:schemeClr val="bg2">
                    <a:lumMod val="50000"/>
                  </a:schemeClr>
                </a:solidFill>
              </a:rPr>
            </a:br>
            <a:r>
              <a:rPr lang="en-GB" sz="1071" dirty="0">
                <a:solidFill>
                  <a:schemeClr val="bg2">
                    <a:lumMod val="50000"/>
                  </a:schemeClr>
                </a:solidFill>
              </a:rPr>
              <a:t>Source </a:t>
            </a:r>
            <a:r>
              <a:rPr lang="en-GB" sz="1071" dirty="0" err="1">
                <a:solidFill>
                  <a:schemeClr val="bg2">
                    <a:lumMod val="50000"/>
                  </a:schemeClr>
                </a:solidFill>
              </a:rPr>
              <a:t>AppAnnie</a:t>
            </a:r>
            <a:r>
              <a:rPr lang="en-GB" sz="1071" dirty="0">
                <a:solidFill>
                  <a:schemeClr val="bg2">
                    <a:lumMod val="50000"/>
                  </a:schemeClr>
                </a:solidFill>
              </a:rPr>
              <a:t> 2015</a:t>
            </a:r>
            <a:endParaRPr lang="en-GB" sz="1836" dirty="0">
              <a:solidFill>
                <a:schemeClr val="bg2">
                  <a:lumMod val="50000"/>
                </a:schemeClr>
              </a:solidFill>
            </a:endParaRPr>
          </a:p>
        </p:txBody>
      </p:sp>
      <p:sp>
        <p:nvSpPr>
          <p:cNvPr id="32" name="Rectangle 31"/>
          <p:cNvSpPr/>
          <p:nvPr/>
        </p:nvSpPr>
        <p:spPr>
          <a:xfrm>
            <a:off x="5957116" y="637089"/>
            <a:ext cx="5846254" cy="357304"/>
          </a:xfrm>
          <a:prstGeom prst="rect">
            <a:avLst/>
          </a:prstGeom>
        </p:spPr>
        <p:txBody>
          <a:bodyPr wrap="none">
            <a:spAutoFit/>
          </a:bodyPr>
          <a:lstStyle/>
          <a:p>
            <a:pPr defTabSz="951156">
              <a:defRPr sz="1400" b="0" i="0" u="none" strike="noStrike" kern="1200" spc="0" baseline="0">
                <a:solidFill>
                  <a:prstClr val="black">
                    <a:lumMod val="65000"/>
                    <a:lumOff val="35000"/>
                  </a:prstClr>
                </a:solidFill>
                <a:latin typeface="Segoe UI Light" panose="020B0502040204020203" pitchFamily="34" charset="0"/>
                <a:ea typeface="+mn-ea"/>
                <a:cs typeface="Segoe UI Light" panose="020B0502040204020203" pitchFamily="34" charset="0"/>
              </a:defRPr>
            </a:pPr>
            <a:r>
              <a:rPr lang="en-US" sz="1664" b="1" dirty="0">
                <a:solidFill>
                  <a:prstClr val="black">
                    <a:lumMod val="65000"/>
                    <a:lumOff val="35000"/>
                  </a:prstClr>
                </a:solidFill>
                <a:latin typeface="Segoe UI Light" panose="020B0502040204020203" pitchFamily="34" charset="0"/>
                <a:cs typeface="Segoe UI Light" panose="020B0502040204020203" pitchFamily="34" charset="0"/>
              </a:rPr>
              <a:t>Mobile Minutes Spent in for leading OTT messaging apps (US)</a:t>
            </a:r>
            <a:endParaRPr lang="en-US" sz="1664" b="1" dirty="0">
              <a:solidFill>
                <a:prstClr val="black">
                  <a:lumMod val="65000"/>
                  <a:lumOff val="35000"/>
                </a:prstClr>
              </a:solidFill>
              <a:latin typeface="Segoe UI" panose="020B0502040204020203" pitchFamily="34" charset="0"/>
              <a:cs typeface="Segoe UI" panose="020B0502040204020203" pitchFamily="34" charset="0"/>
            </a:endParaRPr>
          </a:p>
        </p:txBody>
      </p:sp>
      <p:graphicFrame>
        <p:nvGraphicFramePr>
          <p:cNvPr id="33" name="Chart 32"/>
          <p:cNvGraphicFramePr>
            <a:graphicFrameLocks/>
          </p:cNvGraphicFramePr>
          <p:nvPr>
            <p:extLst/>
          </p:nvPr>
        </p:nvGraphicFramePr>
        <p:xfrm>
          <a:off x="6051039" y="1289341"/>
          <a:ext cx="4630881" cy="5261839"/>
        </p:xfrm>
        <a:graphic>
          <a:graphicData uri="http://schemas.openxmlformats.org/drawingml/2006/chart">
            <c:chart xmlns:c="http://schemas.openxmlformats.org/drawingml/2006/chart" xmlns:r="http://schemas.openxmlformats.org/officeDocument/2006/relationships" r:id="rId13"/>
          </a:graphicData>
        </a:graphic>
      </p:graphicFrame>
      <p:pic>
        <p:nvPicPr>
          <p:cNvPr id="34" name="Picture 10" descr="http://crearmessenger.org/wp-content/uploads/2013/12/KIK_logo_small.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0576518" y="4837211"/>
            <a:ext cx="288802" cy="20628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https://tse1.mm.bing.net/th?&amp;id=OIP.M39bf5ea092d7b2308a56f2ffa80080c8o0&amp;w=139&amp;h=139&amp;c=0&amp;pid=1.9&amp;rs=0&amp;p=0"/>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9938747" y="4058762"/>
            <a:ext cx="346252" cy="3462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http://www.asesoriatoledo.com/wp-content/uploads/2013/04/whatsapp-logo-symbol.png"/>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rot="21427490">
            <a:off x="10669268" y="5139340"/>
            <a:ext cx="328870" cy="32887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0717817" y="5511698"/>
            <a:ext cx="362448" cy="362448"/>
          </a:xfrm>
          <a:prstGeom prst="rect">
            <a:avLst/>
          </a:prstGeom>
        </p:spPr>
      </p:pic>
      <p:pic>
        <p:nvPicPr>
          <p:cNvPr id="38" name="Picture 37"/>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0429400" y="1529319"/>
            <a:ext cx="330518" cy="330518"/>
          </a:xfrm>
          <a:prstGeom prst="rect">
            <a:avLst/>
          </a:prstGeom>
        </p:spPr>
      </p:pic>
    </p:spTree>
    <p:extLst>
      <p:ext uri="{BB962C8B-B14F-4D97-AF65-F5344CB8AC3E}">
        <p14:creationId xmlns:p14="http://schemas.microsoft.com/office/powerpoint/2010/main" val="417921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Graphic spid="33"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4870874" y="1289140"/>
            <a:ext cx="250341" cy="39762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GB" sz="1836"/>
          </a:p>
        </p:txBody>
      </p:sp>
      <p:sp>
        <p:nvSpPr>
          <p:cNvPr id="33" name="Rectangle 32"/>
          <p:cNvSpPr/>
          <p:nvPr/>
        </p:nvSpPr>
        <p:spPr>
          <a:xfrm>
            <a:off x="5462768" y="1770985"/>
            <a:ext cx="222048" cy="35011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GB" sz="1836"/>
          </a:p>
        </p:txBody>
      </p:sp>
      <p:sp>
        <p:nvSpPr>
          <p:cNvPr id="34" name="Rectangle 33"/>
          <p:cNvSpPr/>
          <p:nvPr/>
        </p:nvSpPr>
        <p:spPr>
          <a:xfrm>
            <a:off x="5958261" y="3390551"/>
            <a:ext cx="222048" cy="188186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GB" sz="1836"/>
          </a:p>
        </p:txBody>
      </p:sp>
      <p:sp>
        <p:nvSpPr>
          <p:cNvPr id="35" name="Rectangle 34"/>
          <p:cNvSpPr/>
          <p:nvPr/>
        </p:nvSpPr>
        <p:spPr>
          <a:xfrm>
            <a:off x="6465280" y="4479011"/>
            <a:ext cx="237233" cy="79382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GB" sz="1836"/>
          </a:p>
        </p:txBody>
      </p:sp>
      <p:sp>
        <p:nvSpPr>
          <p:cNvPr id="36" name="Rectangle 35"/>
          <p:cNvSpPr/>
          <p:nvPr/>
        </p:nvSpPr>
        <p:spPr>
          <a:xfrm>
            <a:off x="7031674" y="4754628"/>
            <a:ext cx="235311" cy="51626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GB" sz="1836"/>
          </a:p>
        </p:txBody>
      </p:sp>
      <p:sp>
        <p:nvSpPr>
          <p:cNvPr id="37" name="Parallelogram 36"/>
          <p:cNvSpPr/>
          <p:nvPr/>
        </p:nvSpPr>
        <p:spPr>
          <a:xfrm>
            <a:off x="3689531" y="5265404"/>
            <a:ext cx="1431684" cy="2310024"/>
          </a:xfrm>
          <a:prstGeom prst="parallelogram">
            <a:avLst>
              <a:gd name="adj" fmla="val 82610"/>
            </a:avLst>
          </a:prstGeom>
          <a:solidFill>
            <a:srgbClr val="009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GB" sz="1836">
              <a:solidFill>
                <a:srgbClr val="00A1DA"/>
              </a:solidFill>
            </a:endParaRPr>
          </a:p>
        </p:txBody>
      </p:sp>
      <p:sp>
        <p:nvSpPr>
          <p:cNvPr id="38" name="Parallelogram 37"/>
          <p:cNvSpPr/>
          <p:nvPr/>
        </p:nvSpPr>
        <p:spPr>
          <a:xfrm>
            <a:off x="4756748" y="5270467"/>
            <a:ext cx="928067" cy="2298203"/>
          </a:xfrm>
          <a:prstGeom prst="parallelogram">
            <a:avLst>
              <a:gd name="adj" fmla="val 75894"/>
            </a:avLst>
          </a:prstGeom>
          <a:solidFill>
            <a:srgbClr val="009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GB" sz="1836">
              <a:solidFill>
                <a:srgbClr val="00A1DA"/>
              </a:solidFill>
            </a:endParaRPr>
          </a:p>
        </p:txBody>
      </p:sp>
      <p:sp>
        <p:nvSpPr>
          <p:cNvPr id="39" name="Parallelogram 38"/>
          <p:cNvSpPr/>
          <p:nvPr/>
        </p:nvSpPr>
        <p:spPr>
          <a:xfrm flipH="1">
            <a:off x="7029824" y="5270466"/>
            <a:ext cx="1346966" cy="2310024"/>
          </a:xfrm>
          <a:prstGeom prst="parallelogram">
            <a:avLst>
              <a:gd name="adj" fmla="val 82610"/>
            </a:avLst>
          </a:prstGeom>
          <a:solidFill>
            <a:srgbClr val="009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GB" sz="1836">
              <a:solidFill>
                <a:srgbClr val="00A1DA"/>
              </a:solidFill>
            </a:endParaRPr>
          </a:p>
        </p:txBody>
      </p:sp>
      <p:sp>
        <p:nvSpPr>
          <p:cNvPr id="40" name="Parallelogram 39"/>
          <p:cNvSpPr/>
          <p:nvPr/>
        </p:nvSpPr>
        <p:spPr>
          <a:xfrm flipH="1">
            <a:off x="6465351" y="5271313"/>
            <a:ext cx="992367" cy="2298203"/>
          </a:xfrm>
          <a:prstGeom prst="parallelogram">
            <a:avLst>
              <a:gd name="adj" fmla="val 75894"/>
            </a:avLst>
          </a:prstGeom>
          <a:solidFill>
            <a:srgbClr val="009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GB" sz="1836">
              <a:solidFill>
                <a:srgbClr val="00A1DA"/>
              </a:solidFill>
            </a:endParaRPr>
          </a:p>
        </p:txBody>
      </p:sp>
      <p:sp>
        <p:nvSpPr>
          <p:cNvPr id="41" name="Rectangle 40"/>
          <p:cNvSpPr/>
          <p:nvPr/>
        </p:nvSpPr>
        <p:spPr>
          <a:xfrm>
            <a:off x="5958331" y="5272160"/>
            <a:ext cx="222048" cy="2321845"/>
          </a:xfrm>
          <a:prstGeom prst="rect">
            <a:avLst/>
          </a:prstGeom>
          <a:solidFill>
            <a:srgbClr val="009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GB" sz="1836">
              <a:solidFill>
                <a:srgbClr val="00A1DA"/>
              </a:solidFill>
            </a:endParaRPr>
          </a:p>
        </p:txBody>
      </p:sp>
      <p:pic>
        <p:nvPicPr>
          <p:cNvPr id="42" name="Picture 4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93456" y="1156925"/>
            <a:ext cx="560673" cy="560673"/>
          </a:xfrm>
          <a:prstGeom prst="rect">
            <a:avLst/>
          </a:prstGeom>
        </p:spPr>
      </p:pic>
      <p:pic>
        <p:nvPicPr>
          <p:cNvPr id="43" name="Picture 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74835" y="651862"/>
            <a:ext cx="549570" cy="549570"/>
          </a:xfrm>
          <a:prstGeom prst="rect">
            <a:avLst/>
          </a:prstGeom>
        </p:spPr>
      </p:pic>
      <p:pic>
        <p:nvPicPr>
          <p:cNvPr id="44" name="Picture 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2280" y="3729636"/>
            <a:ext cx="616184" cy="616184"/>
          </a:xfrm>
          <a:prstGeom prst="rect">
            <a:avLst/>
          </a:prstGeom>
        </p:spPr>
      </p:pic>
      <p:pic>
        <p:nvPicPr>
          <p:cNvPr id="45" name="Picture 4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64497" y="2617100"/>
            <a:ext cx="609575" cy="609575"/>
          </a:xfrm>
          <a:prstGeom prst="rect">
            <a:avLst/>
          </a:prstGeom>
        </p:spPr>
      </p:pic>
      <p:pic>
        <p:nvPicPr>
          <p:cNvPr id="46" name="Picture 4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903197" y="4056359"/>
            <a:ext cx="540666" cy="540666"/>
          </a:xfrm>
          <a:prstGeom prst="rect">
            <a:avLst/>
          </a:prstGeom>
        </p:spPr>
      </p:pic>
      <p:sp>
        <p:nvSpPr>
          <p:cNvPr id="47" name="TextBox 37"/>
          <p:cNvSpPr txBox="1"/>
          <p:nvPr/>
        </p:nvSpPr>
        <p:spPr>
          <a:xfrm>
            <a:off x="4708952" y="113242"/>
            <a:ext cx="574182" cy="41435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r>
              <a:rPr lang="en-GB" sz="2040" b="1" dirty="0">
                <a:solidFill>
                  <a:schemeClr val="bg2">
                    <a:lumMod val="50000"/>
                  </a:schemeClr>
                </a:solidFill>
                <a:latin typeface="Segoe UI Light" panose="020B0502040204020203" pitchFamily="34" charset="0"/>
                <a:cs typeface="Segoe UI Light" panose="020B0502040204020203" pitchFamily="34" charset="0"/>
              </a:rPr>
              <a:t>1bn</a:t>
            </a:r>
          </a:p>
        </p:txBody>
      </p:sp>
      <p:sp>
        <p:nvSpPr>
          <p:cNvPr id="48" name="TextBox 38"/>
          <p:cNvSpPr txBox="1"/>
          <p:nvPr/>
        </p:nvSpPr>
        <p:spPr>
          <a:xfrm>
            <a:off x="6808225" y="3587470"/>
            <a:ext cx="682088" cy="41435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r>
              <a:rPr lang="en-GB" sz="2040" b="1" dirty="0">
                <a:solidFill>
                  <a:schemeClr val="bg2">
                    <a:lumMod val="50000"/>
                  </a:schemeClr>
                </a:solidFill>
                <a:latin typeface="Segoe UI Light" panose="020B0502040204020203" pitchFamily="34" charset="0"/>
                <a:cs typeface="Segoe UI Light" panose="020B0502040204020203" pitchFamily="34" charset="0"/>
              </a:rPr>
              <a:t>62m</a:t>
            </a:r>
          </a:p>
        </p:txBody>
      </p:sp>
      <p:sp>
        <p:nvSpPr>
          <p:cNvPr id="49" name="TextBox 39"/>
          <p:cNvSpPr txBox="1"/>
          <p:nvPr/>
        </p:nvSpPr>
        <p:spPr>
          <a:xfrm>
            <a:off x="6348074" y="3226675"/>
            <a:ext cx="776911" cy="41435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r>
              <a:rPr lang="en-GB" sz="2040" b="1" dirty="0">
                <a:solidFill>
                  <a:schemeClr val="bg2">
                    <a:lumMod val="50000"/>
                  </a:schemeClr>
                </a:solidFill>
                <a:latin typeface="Segoe UI Light" panose="020B0502040204020203" pitchFamily="34" charset="0"/>
                <a:cs typeface="Segoe UI Light" panose="020B0502040204020203" pitchFamily="34" charset="0"/>
              </a:rPr>
              <a:t>100m</a:t>
            </a:r>
          </a:p>
        </p:txBody>
      </p:sp>
      <p:sp>
        <p:nvSpPr>
          <p:cNvPr id="50" name="TextBox 40"/>
          <p:cNvSpPr txBox="1"/>
          <p:nvPr/>
        </p:nvSpPr>
        <p:spPr>
          <a:xfrm>
            <a:off x="5659574" y="2127086"/>
            <a:ext cx="819419" cy="41435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r>
              <a:rPr lang="en-GB" sz="2040" b="1" dirty="0">
                <a:solidFill>
                  <a:schemeClr val="bg2">
                    <a:lumMod val="50000"/>
                  </a:schemeClr>
                </a:solidFill>
                <a:latin typeface="Segoe UI Light" panose="020B0502040204020203" pitchFamily="34" charset="0"/>
                <a:cs typeface="Segoe UI Light" panose="020B0502040204020203" pitchFamily="34" charset="0"/>
              </a:rPr>
              <a:t>300m</a:t>
            </a:r>
          </a:p>
        </p:txBody>
      </p:sp>
      <p:sp>
        <p:nvSpPr>
          <p:cNvPr id="51" name="TextBox 41"/>
          <p:cNvSpPr txBox="1"/>
          <p:nvPr/>
        </p:nvSpPr>
        <p:spPr>
          <a:xfrm>
            <a:off x="5201129" y="662812"/>
            <a:ext cx="819419" cy="41435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r>
              <a:rPr lang="en-GB" sz="2040" b="1" dirty="0">
                <a:solidFill>
                  <a:schemeClr val="bg2">
                    <a:lumMod val="50000"/>
                  </a:schemeClr>
                </a:solidFill>
                <a:latin typeface="Segoe UI Light" panose="020B0502040204020203" pitchFamily="34" charset="0"/>
                <a:cs typeface="Segoe UI Light" panose="020B0502040204020203" pitchFamily="34" charset="0"/>
              </a:rPr>
              <a:t>800m</a:t>
            </a:r>
          </a:p>
        </p:txBody>
      </p:sp>
      <p:sp>
        <p:nvSpPr>
          <p:cNvPr id="54" name="Title 3"/>
          <p:cNvSpPr txBox="1">
            <a:spLocks/>
          </p:cNvSpPr>
          <p:nvPr/>
        </p:nvSpPr>
        <p:spPr>
          <a:xfrm>
            <a:off x="154467" y="487698"/>
            <a:ext cx="4250905" cy="2399964"/>
          </a:xfrm>
          <a:prstGeom prst="rect">
            <a:avLst/>
          </a:prstGeom>
        </p:spPr>
        <p:txBody>
          <a:bodyPr vert="horz" wrap="square" lIns="149217" tIns="93260" rIns="149217" bIns="9326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defRPr/>
            </a:pPr>
            <a:r>
              <a:rPr lang="en-US" sz="4488" b="1" spc="-102" dirty="0">
                <a:solidFill>
                  <a:schemeClr val="tx1">
                    <a:lumMod val="65000"/>
                    <a:lumOff val="35000"/>
                  </a:schemeClr>
                </a:solidFill>
                <a:latin typeface="Segoe UI Light"/>
              </a:rPr>
              <a:t>Total</a:t>
            </a:r>
          </a:p>
          <a:p>
            <a:pPr defTabSz="932384">
              <a:defRPr/>
            </a:pPr>
            <a:r>
              <a:rPr lang="en-US" sz="4488" b="1" spc="-102" dirty="0">
                <a:solidFill>
                  <a:schemeClr val="tx1">
                    <a:lumMod val="65000"/>
                    <a:lumOff val="35000"/>
                  </a:schemeClr>
                </a:solidFill>
                <a:latin typeface="Segoe UI Light"/>
              </a:rPr>
              <a:t>Registered</a:t>
            </a:r>
          </a:p>
          <a:p>
            <a:pPr defTabSz="932384">
              <a:defRPr/>
            </a:pPr>
            <a:r>
              <a:rPr lang="en-US" sz="4488" b="1" spc="-102" dirty="0">
                <a:solidFill>
                  <a:schemeClr val="tx1">
                    <a:lumMod val="65000"/>
                    <a:lumOff val="35000"/>
                  </a:schemeClr>
                </a:solidFill>
                <a:latin typeface="Segoe UI Light"/>
              </a:rPr>
              <a:t>Users</a:t>
            </a:r>
          </a:p>
          <a:p>
            <a:pPr defTabSz="932384">
              <a:defRPr/>
            </a:pPr>
            <a:r>
              <a:rPr lang="en-US" sz="2040" b="1" spc="-102" dirty="0">
                <a:solidFill>
                  <a:schemeClr val="tx1">
                    <a:lumMod val="65000"/>
                    <a:lumOff val="35000"/>
                  </a:schemeClr>
                </a:solidFill>
                <a:latin typeface="Segoe UI Light"/>
              </a:rPr>
              <a:t>(Mobile &amp; Desktop)</a:t>
            </a:r>
          </a:p>
        </p:txBody>
      </p:sp>
    </p:spTree>
    <p:extLst>
      <p:ext uri="{BB962C8B-B14F-4D97-AF65-F5344CB8AC3E}">
        <p14:creationId xmlns:p14="http://schemas.microsoft.com/office/powerpoint/2010/main" val="4069802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427537" y="908531"/>
            <a:ext cx="3581400" cy="5177462"/>
          </a:xfrm>
          <a:prstGeom prst="rect">
            <a:avLst/>
          </a:prstGeom>
        </p:spPr>
      </p:pic>
    </p:spTree>
    <p:extLst>
      <p:ext uri="{BB962C8B-B14F-4D97-AF65-F5344CB8AC3E}">
        <p14:creationId xmlns:p14="http://schemas.microsoft.com/office/powerpoint/2010/main" val="2961604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0" y="497"/>
            <a:ext cx="12619037" cy="69940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TextBox 59"/>
          <p:cNvSpPr txBox="1"/>
          <p:nvPr/>
        </p:nvSpPr>
        <p:spPr>
          <a:xfrm>
            <a:off x="9489889" y="1770977"/>
            <a:ext cx="1283215" cy="533636"/>
          </a:xfrm>
          <a:prstGeom prst="rect">
            <a:avLst/>
          </a:prstGeom>
        </p:spPr>
        <p:txBody>
          <a:bodyPr wrap="square" rtlCol="0" anchor="ctr">
            <a:spAutoFit/>
          </a:bodyPr>
          <a:lstStyle/>
          <a:p>
            <a:pPr defTabSz="932563">
              <a:spcAft>
                <a:spcPts val="600"/>
              </a:spcAft>
            </a:pP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People</a:t>
            </a:r>
          </a:p>
        </p:txBody>
      </p:sp>
      <p:sp>
        <p:nvSpPr>
          <p:cNvPr id="89" name="TextBox 88"/>
          <p:cNvSpPr txBox="1"/>
          <p:nvPr/>
        </p:nvSpPr>
        <p:spPr>
          <a:xfrm>
            <a:off x="9444876" y="4867280"/>
            <a:ext cx="2626731" cy="523220"/>
          </a:xfrm>
          <a:prstGeom prst="rect">
            <a:avLst/>
          </a:prstGeom>
        </p:spPr>
        <p:txBody>
          <a:bodyPr wrap="square" rtlCol="0" anchor="ctr">
            <a:spAutoFit/>
          </a:bodyPr>
          <a:lstStyle/>
          <a:p>
            <a:pPr defTabSz="932563">
              <a:spcAft>
                <a:spcPts val="600"/>
              </a:spcAft>
            </a:pP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Digital assistants</a:t>
            </a:r>
          </a:p>
        </p:txBody>
      </p:sp>
      <p:sp>
        <p:nvSpPr>
          <p:cNvPr id="97" name="TextBox 96"/>
          <p:cNvSpPr txBox="1"/>
          <p:nvPr/>
        </p:nvSpPr>
        <p:spPr>
          <a:xfrm>
            <a:off x="9471252" y="3286453"/>
            <a:ext cx="936615" cy="533636"/>
          </a:xfrm>
          <a:prstGeom prst="rect">
            <a:avLst/>
          </a:prstGeom>
        </p:spPr>
        <p:txBody>
          <a:bodyPr wrap="square" rtlCol="0" anchor="ctr">
            <a:spAutoFit/>
          </a:bodyPr>
          <a:lstStyle/>
          <a:p>
            <a:pPr defTabSz="932563">
              <a:spcAft>
                <a:spcPts val="600"/>
              </a:spcAft>
            </a:pP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Bots</a:t>
            </a:r>
          </a:p>
        </p:txBody>
      </p:sp>
      <p:sp>
        <p:nvSpPr>
          <p:cNvPr id="34" name="microsoft"/>
          <p:cNvSpPr/>
          <p:nvPr/>
        </p:nvSpPr>
        <p:spPr>
          <a:xfrm>
            <a:off x="646753" y="2734607"/>
            <a:ext cx="4825718" cy="1525310"/>
          </a:xfrm>
          <a:prstGeom prst="rect">
            <a:avLst/>
          </a:prstGeom>
        </p:spPr>
        <p:txBody>
          <a:bodyPr wrap="square" anchor="t">
            <a:spAutoFit/>
          </a:bodyPr>
          <a:lstStyle/>
          <a:p>
            <a:pPr defTabSz="932293" fontAlgn="base">
              <a:lnSpc>
                <a:spcPct val="95000"/>
              </a:lnSpc>
              <a:spcBef>
                <a:spcPct val="0"/>
              </a:spcBef>
              <a:spcAft>
                <a:spcPts val="1199"/>
              </a:spcAft>
              <a:defRPr/>
            </a:pPr>
            <a:r>
              <a:rPr lang="en-US" sz="4799" kern="0" spc="-100" dirty="0">
                <a:ln w="3175">
                  <a:noFill/>
                </a:ln>
                <a:solidFill>
                  <a:srgbClr val="307AB3"/>
                </a:solidFill>
                <a:latin typeface="Segoe UI Light"/>
                <a:ea typeface="Segoe UI" pitchFamily="34" charset="0"/>
                <a:cs typeface="Segoe UI" pitchFamily="34" charset="0"/>
              </a:rPr>
              <a:t>Conversations</a:t>
            </a:r>
            <a:br>
              <a:rPr lang="en-US" sz="4799" kern="0" spc="-100" dirty="0">
                <a:ln w="3175">
                  <a:noFill/>
                </a:ln>
                <a:solidFill>
                  <a:srgbClr val="307AB3"/>
                </a:solidFill>
                <a:latin typeface="Segoe UI Light"/>
                <a:ea typeface="Segoe UI" pitchFamily="34" charset="0"/>
                <a:cs typeface="Segoe UI" pitchFamily="34" charset="0"/>
              </a:rPr>
            </a:br>
            <a:r>
              <a:rPr lang="en-US" sz="4799" kern="0" spc="-100" dirty="0">
                <a:ln w="3175">
                  <a:noFill/>
                </a:ln>
                <a:solidFill>
                  <a:srgbClr val="307AB3"/>
                </a:solidFill>
                <a:latin typeface="Segoe UI Light"/>
                <a:ea typeface="Segoe UI" pitchFamily="34" charset="0"/>
                <a:cs typeface="Segoe UI" pitchFamily="34" charset="0"/>
              </a:rPr>
              <a:t>as a Platform</a:t>
            </a:r>
          </a:p>
        </p:txBody>
      </p:sp>
    </p:spTree>
    <p:extLst>
      <p:ext uri="{BB962C8B-B14F-4D97-AF65-F5344CB8AC3E}">
        <p14:creationId xmlns:p14="http://schemas.microsoft.com/office/powerpoint/2010/main" val="3318898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 id="{23F76093-1046-4AF3-84AA-19C5D2FB0852}" vid="{1C71AE89-6A47-41A8-9720-D10C4E6044B9}"/>
    </a:ext>
  </a:extLst>
</a:theme>
</file>

<file path=ppt/theme/theme10.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 id="{8CB21BE8-F48F-4D88-8D8E-91D1D080601D}" vid="{EE3D9C20-80C7-4D70-8FF3-828A31A2FDF4}"/>
    </a:ext>
  </a:extLst>
</a:theme>
</file>

<file path=ppt/theme/theme12.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3.xml><?xml version="1.0" encoding="utf-8"?>
<a:theme xmlns:a="http://schemas.openxmlformats.org/drawingml/2006/main" name="5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4.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6.xml><?xml version="1.0" encoding="utf-8"?>
<a:theme xmlns:a="http://schemas.openxmlformats.org/drawingml/2006/main" name="2_Windows 10 Brand Template 16x9">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D425C35-B058-4CFD-9184-11AE0751879F}" vid="{C12E7965-FA63-4980-B27D-8E088AD585E5}"/>
    </a:ext>
  </a:extLst>
</a:theme>
</file>

<file path=ppt/theme/theme17.xml><?xml version="1.0" encoding="utf-8"?>
<a:theme xmlns:a="http://schemas.openxmlformats.org/drawingml/2006/main" name="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18.xml><?xml version="1.0" encoding="utf-8"?>
<a:theme xmlns:a="http://schemas.openxmlformats.org/drawingml/2006/main" name="6-30540_Office_365_CloudRoadShow">
  <a:themeElements>
    <a:clrScheme name="Custom 3">
      <a:dk1>
        <a:srgbClr val="000000"/>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FF8C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Dev_Platform_TEMPLATEV2" id="{C5D7A68D-493B-D74B-B3ED-7E2DDFA07D58}" vid="{79239F1D-CC65-A14B-B9FD-0AE5856B7F99}"/>
    </a:ext>
  </a:extLst>
</a:theme>
</file>

<file path=ppt/theme/theme19.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D9D45150-3EE9-4C52-82F9-315450C63967}" vid="{EEFE7FD0-7023-44C8-BDB7-7E79FCBC373E}"/>
    </a:ext>
  </a:extLst>
</a:theme>
</file>

<file path=ppt/theme/theme4.xml><?xml version="1.0" encoding="utf-8"?>
<a:theme xmlns:a="http://schemas.openxmlformats.org/drawingml/2006/main" name="Windows 10 Brand Template 16x9">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D425C35-B058-4CFD-9184-11AE0751879F}" vid="{C12E7965-FA63-4980-B27D-8E088AD585E5}"/>
    </a:ext>
  </a:extLst>
</a:theme>
</file>

<file path=ppt/theme/theme5.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6.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8.xml><?xml version="1.0" encoding="utf-8"?>
<a:theme xmlns:a="http://schemas.openxmlformats.org/drawingml/2006/main" name="2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 id="{23F76093-1046-4AF3-84AA-19C5D2FB0852}" vid="{1C71AE89-6A47-41A8-9720-D10C4E6044B9}"/>
    </a:ext>
  </a:extLst>
</a:theme>
</file>

<file path=ppt/theme/theme9.xml><?xml version="1.0" encoding="utf-8"?>
<a:theme xmlns:a="http://schemas.openxmlformats.org/drawingml/2006/main" name="5-50031_June-2016_Machine_Learning_Analytics_Data_Science_Conference_Template">
  <a:themeElements>
    <a:clrScheme name="June 2016 Machine Learning ADS Conf">
      <a:dk1>
        <a:srgbClr val="505050"/>
      </a:dk1>
      <a:lt1>
        <a:srgbClr val="FFFFFF"/>
      </a:lt1>
      <a:dk2>
        <a:srgbClr val="0078D7"/>
      </a:dk2>
      <a:lt2>
        <a:srgbClr val="D2D2D2"/>
      </a:lt2>
      <a:accent1>
        <a:srgbClr val="A80000"/>
      </a:accent1>
      <a:accent2>
        <a:srgbClr val="00188F"/>
      </a:accent2>
      <a:accent3>
        <a:srgbClr val="32145A"/>
      </a:accent3>
      <a:accent4>
        <a:srgbClr val="002050"/>
      </a:accent4>
      <a:accent5>
        <a:srgbClr val="008272"/>
      </a:accent5>
      <a:accent6>
        <a:srgbClr val="D83B01"/>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June-2016_Machine_Learning_Analytics_Data_Science_Conference_Template.potx" id="{70BF1D1B-C620-461F-A1BC-E3A6603D20FA}" vid="{13D8E489-FDD9-4070-A269-587E7932F85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2" ma:contentTypeDescription="" ma:contentTypeScope="" ma:versionID="8add498658ef06bbcf3bc1f2c97d938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a14070d067e341e7ddc7e27ecc4a2d88"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element ref="ns3:NumberofDownloa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NumberofDownloads" ma:index="40" nillable="true" ma:displayName="NumberofDownloads" ma:internalName="NumberofDownload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d12e2661e9634d9aa98bbb375f31aced>
    <Event_x0020_Start_x0020_Date xmlns="01c77077-aee4-4b5f-bd4e-9cd40a6fff29">2016-07-25T07:00:00+00:00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iaa5f83406f94009a0f6a3e890699ff7>
    <External_x0020_Speaker xmlns="01c77077-aee4-4b5f-bd4e-9cd40a6fff29">Darren Jefford</External_x0020_Speaker>
    <m6878b9dd7994da4ba144f95347d99c6 xmlns="01c77077-aee4-4b5f-bd4e-9cd40a6fff29">
      <Terms xmlns="http://schemas.microsoft.com/office/infopath/2007/PartnerControls"/>
    </m6878b9dd7994da4ba144f95347d99c6>
    <Presentation_x0020_Date xmlns="01c77077-aee4-4b5f-bd4e-9cd40a6fff29">2016-07-27T07:00:00+00:00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mb2e01f7e2d8413988e28e59aa226eec>
    <MS_x0020_Content_x0020_Owner xmlns="01c77077-aee4-4b5f-bd4e-9cd40a6fff29">
      <UserInfo>
        <DisplayName/>
        <AccountId xsi:nil="true"/>
        <AccountType/>
      </UserInfo>
    </MS_x0020_Content_x0020_Owner>
    <Session_x0020_Code xmlns="01c77077-aee4-4b5f-bd4e-9cd40a6fff29">ARC205</Session_x0020_Code>
    <Event_x0020_End_x0020_Date xmlns="01c77077-aee4-4b5f-bd4e-9cd40a6fff29">2016-07-29T07:00:00+00:00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23</TermName>
          <TermId xmlns="http://schemas.microsoft.com/office/infopath/2007/PartnerControls">c09d5ec5-2933-44ea-a749-1cb568168204</TermId>
        </TermInfo>
      </Terms>
    </TaxKeywordTaxHTField>
    <TaxCatchAll xmlns="230e9df3-be65-4c73-a93b-d1236ebd677e">
      <Value>166</Value>
      <Value>53</Value>
      <Value>52</Value>
      <Value>51</Value>
    </TaxCatchAll>
    <NumberofDownloads xmlns="230e9df3-be65-4c73-a93b-d1236ebd677e" xsi:nil="true"/>
  </documentManagement>
</p:properties>
</file>

<file path=customXml/itemProps1.xml><?xml version="1.0" encoding="utf-8"?>
<ds:datastoreItem xmlns:ds="http://schemas.openxmlformats.org/officeDocument/2006/customXml" ds:itemID="{926ACC50-8F95-49B3-AB6F-6DC6481BB9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documentManagement/types"/>
    <ds:schemaRef ds:uri="http://schemas.microsoft.com/sharepoint/v3"/>
    <ds:schemaRef ds:uri="230e9df3-be65-4c73-a93b-d1236ebd677e"/>
    <ds:schemaRef ds:uri="http://purl.org/dc/terms/"/>
    <ds:schemaRef ds:uri="http://purl.org/dc/dcmitype/"/>
    <ds:schemaRef ds:uri="01c77077-aee4-4b5f-bd4e-9cd40a6fff29"/>
    <ds:schemaRef ds:uri="http://schemas.openxmlformats.org/package/2006/metadata/core-properties"/>
    <ds:schemaRef ds:uri="8ff673fc-3231-4e3a-893b-6d7f7cd32766"/>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TR23_BO_CT_Template</Template>
  <TotalTime>7656</TotalTime>
  <Words>3661</Words>
  <Application>Microsoft Office PowerPoint</Application>
  <PresentationFormat>Custom</PresentationFormat>
  <Paragraphs>473</Paragraphs>
  <Slides>55</Slides>
  <Notes>36</Notes>
  <HiddenSlides>0</HiddenSlides>
  <MMClips>0</MMClips>
  <ScaleCrop>false</ScaleCrop>
  <HeadingPairs>
    <vt:vector size="6" baseType="variant">
      <vt:variant>
        <vt:lpstr>Fonts Used</vt:lpstr>
      </vt:variant>
      <vt:variant>
        <vt:i4>13</vt:i4>
      </vt:variant>
      <vt:variant>
        <vt:lpstr>Theme</vt:lpstr>
      </vt:variant>
      <vt:variant>
        <vt:i4>19</vt:i4>
      </vt:variant>
      <vt:variant>
        <vt:lpstr>Slide Titles</vt:lpstr>
      </vt:variant>
      <vt:variant>
        <vt:i4>55</vt:i4>
      </vt:variant>
    </vt:vector>
  </HeadingPairs>
  <TitlesOfParts>
    <vt:vector size="87" baseType="lpstr">
      <vt:lpstr>.AppleSystemUIFont</vt:lpstr>
      <vt:lpstr>Menlo</vt:lpstr>
      <vt:lpstr>Segoe Light</vt:lpstr>
      <vt:lpstr>Arial</vt:lpstr>
      <vt:lpstr>Calibri</vt:lpstr>
      <vt:lpstr>Calibri Light</vt:lpstr>
      <vt:lpstr>Consolas</vt:lpstr>
      <vt:lpstr>Segoe UI</vt:lpstr>
      <vt:lpstr>Segoe UI Black</vt:lpstr>
      <vt:lpstr>Segoe UI Light</vt:lpstr>
      <vt:lpstr>Segoe UI Semibold</vt:lpstr>
      <vt:lpstr>Segoe UI Semilight</vt:lpstr>
      <vt:lpstr>Wingdings</vt:lpstr>
      <vt:lpstr>5-50033_TR23_BO_CT_Template</vt:lpstr>
      <vt:lpstr>1_5-50033_TR23_BO_CT_Template</vt:lpstr>
      <vt:lpstr>2_5-30721_Build_2016_Template_Light</vt:lpstr>
      <vt:lpstr>Windows 10 Brand Template 16x9</vt:lpstr>
      <vt:lpstr>5-30721_Build_2016_Template_Light</vt:lpstr>
      <vt:lpstr>Custom Design</vt:lpstr>
      <vt:lpstr>LIGHT COLOR TEMPLATE</vt:lpstr>
      <vt:lpstr>2_5-50033_TR23_BO_CT_Template</vt:lpstr>
      <vt:lpstr>5-50031_June-2016_Machine_Learning_Analytics_Data_Science_Conference_Template</vt:lpstr>
      <vt:lpstr>1_Office Theme</vt:lpstr>
      <vt:lpstr>1_WHITE TEMPLATE</vt:lpstr>
      <vt:lpstr>1_5-30721_Build_2016_Template_Light</vt:lpstr>
      <vt:lpstr>5_COLOR TEMPLATE</vt:lpstr>
      <vt:lpstr>MS Cognitive Services Walking Deck</vt:lpstr>
      <vt:lpstr>6-30537_Envision 2016 Keynote Template</vt:lpstr>
      <vt:lpstr>2_Windows 10 Brand Template 16x9</vt:lpstr>
      <vt:lpstr>MSVID_White_Blue_Accent_16x9_2013_06</vt:lpstr>
      <vt:lpstr>6-30540_Office_365_CloudRoadShow</vt:lpstr>
      <vt:lpstr>2_COLOR TEMPLATE</vt:lpstr>
      <vt:lpstr>PowerPoint Presentation</vt:lpstr>
      <vt:lpstr>Azure Pass Activation</vt:lpstr>
      <vt:lpstr>Who am 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Bot Connector Basics</vt:lpstr>
      <vt:lpstr>Bot Builder SDK</vt:lpstr>
      <vt:lpstr>Bot Connector Messages</vt:lpstr>
      <vt:lpstr>Bot Framework Emulator</vt:lpstr>
      <vt:lpstr>Developer Portal</vt:lpstr>
      <vt:lpstr>Bot Directory</vt:lpstr>
      <vt:lpstr>Demo</vt:lpstr>
      <vt:lpstr>PowerPoint Presentation</vt:lpstr>
      <vt:lpstr>PowerPoint Presentation</vt:lpstr>
      <vt:lpstr>PowerPoint Presentation</vt:lpstr>
      <vt:lpstr>PowerPoint Presentation</vt:lpstr>
      <vt:lpstr>Demo</vt:lpstr>
      <vt:lpstr>Bot + Cognitive Services</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Activation of Microsoft Azure Pass</vt:lpstr>
      <vt:lpstr>GitHub URL</vt:lpstr>
      <vt:lpstr>Lab</vt:lpstr>
      <vt:lpstr>https://www.qnamaker.ai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More Personal Applications</dc:title>
  <dc:subject>Creating More Personal Applications</dc:subject>
  <dc:creator>MS Events 0223</dc:creator>
  <cp:keywords>TechReady 23</cp:keywords>
  <dc:description>Template: Mitchell Derrey, Silverfox Productions_x000d_
Formatting: _x000d_
Audience Type:</dc:description>
  <cp:lastModifiedBy>Eng Soon Cheah</cp:lastModifiedBy>
  <cp:revision>202</cp:revision>
  <dcterms:created xsi:type="dcterms:W3CDTF">2016-07-27T21:04:14Z</dcterms:created>
  <dcterms:modified xsi:type="dcterms:W3CDTF">2018-10-24T10:44:35Z</dcterms:modified>
  <cp:category>TechReady 23</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166;#TechReady 23|c09d5ec5-2933-44ea-a749-1cb568168204</vt:lpwstr>
  </property>
  <property fmtid="{D5CDD505-2E9C-101B-9397-08002B2CF9AE}" pid="12" name="Audience1">
    <vt:lpwstr/>
  </property>
  <property fmtid="{D5CDD505-2E9C-101B-9397-08002B2CF9AE}" pid="13" name="Event Name">
    <vt:lpwstr>51;#TechReady|ebdf1b7d-d34f-4ccf-ac45-ca5a756d5c65</vt:lpwstr>
  </property>
</Properties>
</file>